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2"/>
  </p:notesMasterIdLst>
  <p:sldIdLst>
    <p:sldId id="256" r:id="rId2"/>
    <p:sldId id="281" r:id="rId3"/>
    <p:sldId id="283" r:id="rId4"/>
    <p:sldId id="279" r:id="rId5"/>
    <p:sldId id="282" r:id="rId6"/>
    <p:sldId id="286" r:id="rId7"/>
    <p:sldId id="287" r:id="rId8"/>
    <p:sldId id="288" r:id="rId9"/>
    <p:sldId id="289" r:id="rId10"/>
    <p:sldId id="276" r:id="rId11"/>
  </p:sldIdLst>
  <p:sldSz cx="9144000" cy="5143500" type="screen16x9"/>
  <p:notesSz cx="6889750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3" autoAdjust="0"/>
    <p:restoredTop sz="58644" autoAdjust="0"/>
  </p:normalViewPr>
  <p:slideViewPr>
    <p:cSldViewPr snapToGrid="0">
      <p:cViewPr varScale="1">
        <p:scale>
          <a:sx n="87" d="100"/>
          <a:sy n="87" d="100"/>
        </p:scale>
        <p:origin x="2280" y="176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188" cy="5015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974" y="0"/>
            <a:ext cx="2985188" cy="5015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17309-7CB7-42A3-8E66-4545E47A9D27}" type="datetimeFigureOut">
              <a:rPr lang="en-GB" smtClean="0"/>
              <a:t>01/11/2022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9134" y="4822061"/>
            <a:ext cx="5511483" cy="39443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142"/>
            <a:ext cx="2985188" cy="5015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974" y="9517142"/>
            <a:ext cx="2985188" cy="5015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107F81-46CB-46DC-8ACB-B3BEAD969D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107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07F81-46CB-46DC-8ACB-B3BEAD969DA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9761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07F81-46CB-46DC-8ACB-B3BEAD969DA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568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07F81-46CB-46DC-8ACB-B3BEAD969DA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064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07F81-46CB-46DC-8ACB-B3BEAD969DA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714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07F81-46CB-46DC-8ACB-B3BEAD969DA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397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07F81-46CB-46DC-8ACB-B3BEAD969DA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609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07F81-46CB-46DC-8ACB-B3BEAD969DA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8345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07F81-46CB-46DC-8ACB-B3BEAD969DA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883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07F81-46CB-46DC-8ACB-B3BEAD969DA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6352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07F81-46CB-46DC-8ACB-B3BEAD969DA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448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>
          <a:gsLst>
            <a:gs pos="1000">
              <a:schemeClr val="accent3"/>
            </a:gs>
            <a:gs pos="100000">
              <a:schemeClr val="accent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514349"/>
            <a:ext cx="8229600" cy="3127279"/>
          </a:xfrm>
        </p:spPr>
        <p:txBody>
          <a:bodyPr anchor="b"/>
          <a:lstStyle>
            <a:lvl1pPr algn="l">
              <a:lnSpc>
                <a:spcPct val="80000"/>
              </a:lnSpc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356977"/>
            <a:ext cx="8229600" cy="307777"/>
          </a:xfrm>
        </p:spPr>
        <p:txBody>
          <a:bodyPr>
            <a:sp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257162" indent="0" algn="ctr">
              <a:buNone/>
              <a:defRPr sz="1125"/>
            </a:lvl2pPr>
            <a:lvl3pPr marL="514325" indent="0" algn="ctr">
              <a:buNone/>
              <a:defRPr sz="1013"/>
            </a:lvl3pPr>
            <a:lvl4pPr marL="771487" indent="0" algn="ctr">
              <a:buNone/>
              <a:defRPr sz="900"/>
            </a:lvl4pPr>
            <a:lvl5pPr marL="1028649" indent="0" algn="ctr">
              <a:buNone/>
              <a:defRPr sz="900"/>
            </a:lvl5pPr>
            <a:lvl6pPr marL="1285811" indent="0" algn="ctr">
              <a:buNone/>
              <a:defRPr sz="900"/>
            </a:lvl6pPr>
            <a:lvl7pPr marL="1542974" indent="0" algn="ctr">
              <a:buNone/>
              <a:defRPr sz="900"/>
            </a:lvl7pPr>
            <a:lvl8pPr marL="1800135" indent="0" algn="ctr">
              <a:buNone/>
              <a:defRPr sz="900"/>
            </a:lvl8pPr>
            <a:lvl9pPr marL="2057297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8DCADD39-A82A-2D4E-95F9-5F1299B39A13}"/>
              </a:ext>
            </a:extLst>
          </p:cNvPr>
          <p:cNvSpPr>
            <a:spLocks noChangeAspect="1" noEditPoints="1"/>
          </p:cNvSpPr>
          <p:nvPr/>
        </p:nvSpPr>
        <p:spPr bwMode="invGray">
          <a:xfrm>
            <a:off x="7262814" y="303098"/>
            <a:ext cx="1423986" cy="114293"/>
          </a:xfrm>
          <a:custGeom>
            <a:avLst/>
            <a:gdLst>
              <a:gd name="T0" fmla="*/ 2154 w 4054"/>
              <a:gd name="T1" fmla="*/ 191 h 322"/>
              <a:gd name="T2" fmla="*/ 2243 w 4054"/>
              <a:gd name="T3" fmla="*/ 256 h 322"/>
              <a:gd name="T4" fmla="*/ 2123 w 4054"/>
              <a:gd name="T5" fmla="*/ 47 h 322"/>
              <a:gd name="T6" fmla="*/ 2099 w 4054"/>
              <a:gd name="T7" fmla="*/ 209 h 322"/>
              <a:gd name="T8" fmla="*/ 2310 w 4054"/>
              <a:gd name="T9" fmla="*/ 269 h 322"/>
              <a:gd name="T10" fmla="*/ 2203 w 4054"/>
              <a:gd name="T11" fmla="*/ 55 h 322"/>
              <a:gd name="T12" fmla="*/ 2123 w 4054"/>
              <a:gd name="T13" fmla="*/ 6 h 322"/>
              <a:gd name="T14" fmla="*/ 1672 w 4054"/>
              <a:gd name="T15" fmla="*/ 121 h 322"/>
              <a:gd name="T16" fmla="*/ 1672 w 4054"/>
              <a:gd name="T17" fmla="*/ 172 h 322"/>
              <a:gd name="T18" fmla="*/ 1888 w 4054"/>
              <a:gd name="T19" fmla="*/ 298 h 322"/>
              <a:gd name="T20" fmla="*/ 1884 w 4054"/>
              <a:gd name="T21" fmla="*/ 6 h 322"/>
              <a:gd name="T22" fmla="*/ 3839 w 4054"/>
              <a:gd name="T23" fmla="*/ 53 h 322"/>
              <a:gd name="T24" fmla="*/ 3982 w 4054"/>
              <a:gd name="T25" fmla="*/ 172 h 322"/>
              <a:gd name="T26" fmla="*/ 4054 w 4054"/>
              <a:gd name="T27" fmla="*/ 247 h 322"/>
              <a:gd name="T28" fmla="*/ 3775 w 4054"/>
              <a:gd name="T29" fmla="*/ 6 h 322"/>
              <a:gd name="T30" fmla="*/ 196 w 4054"/>
              <a:gd name="T31" fmla="*/ 9 h 322"/>
              <a:gd name="T32" fmla="*/ 0 w 4054"/>
              <a:gd name="T33" fmla="*/ 9 h 322"/>
              <a:gd name="T34" fmla="*/ 222 w 4054"/>
              <a:gd name="T35" fmla="*/ 84 h 322"/>
              <a:gd name="T36" fmla="*/ 441 w 4054"/>
              <a:gd name="T37" fmla="*/ 9 h 322"/>
              <a:gd name="T38" fmla="*/ 251 w 4054"/>
              <a:gd name="T39" fmla="*/ 9 h 322"/>
              <a:gd name="T40" fmla="*/ 808 w 4054"/>
              <a:gd name="T41" fmla="*/ 6 h 322"/>
              <a:gd name="T42" fmla="*/ 808 w 4054"/>
              <a:gd name="T43" fmla="*/ 298 h 322"/>
              <a:gd name="T44" fmla="*/ 629 w 4054"/>
              <a:gd name="T45" fmla="*/ 298 h 322"/>
              <a:gd name="T46" fmla="*/ 629 w 4054"/>
              <a:gd name="T47" fmla="*/ 6 h 322"/>
              <a:gd name="T48" fmla="*/ 1020 w 4054"/>
              <a:gd name="T49" fmla="*/ 5 h 322"/>
              <a:gd name="T50" fmla="*/ 1020 w 4054"/>
              <a:gd name="T51" fmla="*/ 298 h 322"/>
              <a:gd name="T52" fmla="*/ 1316 w 4054"/>
              <a:gd name="T53" fmla="*/ 298 h 322"/>
              <a:gd name="T54" fmla="*/ 1199 w 4054"/>
              <a:gd name="T55" fmla="*/ 6 h 322"/>
              <a:gd name="T56" fmla="*/ 1380 w 4054"/>
              <a:gd name="T57" fmla="*/ 57 h 322"/>
              <a:gd name="T58" fmla="*/ 2571 w 4054"/>
              <a:gd name="T59" fmla="*/ 152 h 322"/>
              <a:gd name="T60" fmla="*/ 2852 w 4054"/>
              <a:gd name="T61" fmla="*/ 264 h 322"/>
              <a:gd name="T62" fmla="*/ 2734 w 4054"/>
              <a:gd name="T63" fmla="*/ 249 h 322"/>
              <a:gd name="T64" fmla="*/ 2827 w 4054"/>
              <a:gd name="T65" fmla="*/ 75 h 322"/>
              <a:gd name="T66" fmla="*/ 2734 w 4054"/>
              <a:gd name="T67" fmla="*/ 0 h 322"/>
              <a:gd name="T68" fmla="*/ 3042 w 4054"/>
              <a:gd name="T69" fmla="*/ 235 h 322"/>
              <a:gd name="T70" fmla="*/ 3285 w 4054"/>
              <a:gd name="T71" fmla="*/ 298 h 322"/>
              <a:gd name="T72" fmla="*/ 2937 w 4054"/>
              <a:gd name="T73" fmla="*/ 298 h 322"/>
              <a:gd name="T74" fmla="*/ 3151 w 4054"/>
              <a:gd name="T75" fmla="*/ 185 h 322"/>
              <a:gd name="T76" fmla="*/ 3379 w 4054"/>
              <a:gd name="T77" fmla="*/ 270 h 322"/>
              <a:gd name="T78" fmla="*/ 3596 w 4054"/>
              <a:gd name="T79" fmla="*/ 214 h 322"/>
              <a:gd name="T80" fmla="*/ 3638 w 4054"/>
              <a:gd name="T81" fmla="*/ 33 h 322"/>
              <a:gd name="T82" fmla="*/ 3435 w 4054"/>
              <a:gd name="T83" fmla="*/ 83 h 322"/>
              <a:gd name="T84" fmla="*/ 3379 w 4054"/>
              <a:gd name="T85" fmla="*/ 270 h 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054" h="322">
                <a:moveTo>
                  <a:pt x="2161" y="236"/>
                </a:moveTo>
                <a:cubicBezTo>
                  <a:pt x="2154" y="225"/>
                  <a:pt x="2152" y="215"/>
                  <a:pt x="2152" y="207"/>
                </a:cubicBezTo>
                <a:cubicBezTo>
                  <a:pt x="2152" y="197"/>
                  <a:pt x="2154" y="191"/>
                  <a:pt x="2154" y="191"/>
                </a:cubicBezTo>
                <a:cubicBezTo>
                  <a:pt x="2163" y="160"/>
                  <a:pt x="2198" y="146"/>
                  <a:pt x="2203" y="143"/>
                </a:cubicBezTo>
                <a:cubicBezTo>
                  <a:pt x="2279" y="232"/>
                  <a:pt x="2279" y="232"/>
                  <a:pt x="2279" y="232"/>
                </a:cubicBezTo>
                <a:cubicBezTo>
                  <a:pt x="2277" y="234"/>
                  <a:pt x="2267" y="246"/>
                  <a:pt x="2243" y="256"/>
                </a:cubicBezTo>
                <a:cubicBezTo>
                  <a:pt x="2214" y="269"/>
                  <a:pt x="2178" y="260"/>
                  <a:pt x="2161" y="236"/>
                </a:cubicBezTo>
                <a:moveTo>
                  <a:pt x="2123" y="6"/>
                </a:moveTo>
                <a:cubicBezTo>
                  <a:pt x="2123" y="47"/>
                  <a:pt x="2123" y="47"/>
                  <a:pt x="2123" y="47"/>
                </a:cubicBezTo>
                <a:cubicBezTo>
                  <a:pt x="2172" y="105"/>
                  <a:pt x="2172" y="105"/>
                  <a:pt x="2172" y="105"/>
                </a:cubicBezTo>
                <a:cubicBezTo>
                  <a:pt x="2158" y="112"/>
                  <a:pt x="2117" y="137"/>
                  <a:pt x="2103" y="181"/>
                </a:cubicBezTo>
                <a:cubicBezTo>
                  <a:pt x="2103" y="181"/>
                  <a:pt x="2099" y="192"/>
                  <a:pt x="2099" y="209"/>
                </a:cubicBezTo>
                <a:cubicBezTo>
                  <a:pt x="2099" y="224"/>
                  <a:pt x="2103" y="244"/>
                  <a:pt x="2117" y="264"/>
                </a:cubicBezTo>
                <a:cubicBezTo>
                  <a:pt x="2146" y="305"/>
                  <a:pt x="2212" y="322"/>
                  <a:pt x="2264" y="300"/>
                </a:cubicBezTo>
                <a:cubicBezTo>
                  <a:pt x="2265" y="300"/>
                  <a:pt x="2281" y="295"/>
                  <a:pt x="2310" y="269"/>
                </a:cubicBezTo>
                <a:cubicBezTo>
                  <a:pt x="2338" y="302"/>
                  <a:pt x="2338" y="302"/>
                  <a:pt x="2338" y="302"/>
                </a:cubicBezTo>
                <a:cubicBezTo>
                  <a:pt x="2410" y="302"/>
                  <a:pt x="2410" y="302"/>
                  <a:pt x="2410" y="302"/>
                </a:cubicBezTo>
                <a:cubicBezTo>
                  <a:pt x="2203" y="55"/>
                  <a:pt x="2203" y="55"/>
                  <a:pt x="2203" y="55"/>
                </a:cubicBezTo>
                <a:cubicBezTo>
                  <a:pt x="2351" y="55"/>
                  <a:pt x="2351" y="55"/>
                  <a:pt x="2351" y="55"/>
                </a:cubicBezTo>
                <a:cubicBezTo>
                  <a:pt x="2351" y="6"/>
                  <a:pt x="2351" y="6"/>
                  <a:pt x="2351" y="6"/>
                </a:cubicBezTo>
                <a:lnTo>
                  <a:pt x="2123" y="6"/>
                </a:lnTo>
                <a:close/>
                <a:moveTo>
                  <a:pt x="1884" y="53"/>
                </a:moveTo>
                <a:cubicBezTo>
                  <a:pt x="1672" y="53"/>
                  <a:pt x="1672" y="53"/>
                  <a:pt x="1672" y="53"/>
                </a:cubicBezTo>
                <a:cubicBezTo>
                  <a:pt x="1672" y="121"/>
                  <a:pt x="1672" y="121"/>
                  <a:pt x="1672" y="121"/>
                </a:cubicBezTo>
                <a:cubicBezTo>
                  <a:pt x="1815" y="121"/>
                  <a:pt x="1815" y="121"/>
                  <a:pt x="1815" y="121"/>
                </a:cubicBezTo>
                <a:cubicBezTo>
                  <a:pt x="1815" y="172"/>
                  <a:pt x="1815" y="172"/>
                  <a:pt x="1815" y="172"/>
                </a:cubicBezTo>
                <a:cubicBezTo>
                  <a:pt x="1672" y="172"/>
                  <a:pt x="1672" y="172"/>
                  <a:pt x="1672" y="172"/>
                </a:cubicBezTo>
                <a:cubicBezTo>
                  <a:pt x="1672" y="247"/>
                  <a:pt x="1672" y="247"/>
                  <a:pt x="1672" y="247"/>
                </a:cubicBezTo>
                <a:cubicBezTo>
                  <a:pt x="1888" y="247"/>
                  <a:pt x="1888" y="247"/>
                  <a:pt x="1888" y="247"/>
                </a:cubicBezTo>
                <a:cubicBezTo>
                  <a:pt x="1888" y="298"/>
                  <a:pt x="1888" y="298"/>
                  <a:pt x="1888" y="298"/>
                </a:cubicBezTo>
                <a:cubicBezTo>
                  <a:pt x="1609" y="298"/>
                  <a:pt x="1609" y="298"/>
                  <a:pt x="1609" y="298"/>
                </a:cubicBezTo>
                <a:cubicBezTo>
                  <a:pt x="1609" y="6"/>
                  <a:pt x="1609" y="6"/>
                  <a:pt x="1609" y="6"/>
                </a:cubicBezTo>
                <a:cubicBezTo>
                  <a:pt x="1884" y="6"/>
                  <a:pt x="1884" y="6"/>
                  <a:pt x="1884" y="6"/>
                </a:cubicBezTo>
                <a:lnTo>
                  <a:pt x="1884" y="53"/>
                </a:lnTo>
                <a:close/>
                <a:moveTo>
                  <a:pt x="4051" y="53"/>
                </a:moveTo>
                <a:cubicBezTo>
                  <a:pt x="3839" y="53"/>
                  <a:pt x="3839" y="53"/>
                  <a:pt x="3839" y="53"/>
                </a:cubicBezTo>
                <a:cubicBezTo>
                  <a:pt x="3839" y="121"/>
                  <a:pt x="3839" y="121"/>
                  <a:pt x="3839" y="121"/>
                </a:cubicBezTo>
                <a:cubicBezTo>
                  <a:pt x="3982" y="121"/>
                  <a:pt x="3982" y="121"/>
                  <a:pt x="3982" y="121"/>
                </a:cubicBezTo>
                <a:cubicBezTo>
                  <a:pt x="3982" y="172"/>
                  <a:pt x="3982" y="172"/>
                  <a:pt x="3982" y="172"/>
                </a:cubicBezTo>
                <a:cubicBezTo>
                  <a:pt x="3839" y="172"/>
                  <a:pt x="3839" y="172"/>
                  <a:pt x="3839" y="172"/>
                </a:cubicBezTo>
                <a:cubicBezTo>
                  <a:pt x="3839" y="247"/>
                  <a:pt x="3839" y="247"/>
                  <a:pt x="3839" y="247"/>
                </a:cubicBezTo>
                <a:cubicBezTo>
                  <a:pt x="4054" y="247"/>
                  <a:pt x="4054" y="247"/>
                  <a:pt x="4054" y="247"/>
                </a:cubicBezTo>
                <a:cubicBezTo>
                  <a:pt x="4054" y="298"/>
                  <a:pt x="4054" y="298"/>
                  <a:pt x="4054" y="298"/>
                </a:cubicBezTo>
                <a:cubicBezTo>
                  <a:pt x="3775" y="298"/>
                  <a:pt x="3775" y="298"/>
                  <a:pt x="3775" y="298"/>
                </a:cubicBezTo>
                <a:cubicBezTo>
                  <a:pt x="3775" y="6"/>
                  <a:pt x="3775" y="6"/>
                  <a:pt x="3775" y="6"/>
                </a:cubicBezTo>
                <a:cubicBezTo>
                  <a:pt x="4051" y="6"/>
                  <a:pt x="4051" y="6"/>
                  <a:pt x="4051" y="6"/>
                </a:cubicBezTo>
                <a:lnTo>
                  <a:pt x="4051" y="53"/>
                </a:lnTo>
                <a:close/>
                <a:moveTo>
                  <a:pt x="196" y="9"/>
                </a:moveTo>
                <a:cubicBezTo>
                  <a:pt x="129" y="205"/>
                  <a:pt x="129" y="205"/>
                  <a:pt x="129" y="205"/>
                </a:cubicBezTo>
                <a:cubicBezTo>
                  <a:pt x="60" y="9"/>
                  <a:pt x="60" y="9"/>
                  <a:pt x="60" y="9"/>
                </a:cubicBezTo>
                <a:cubicBezTo>
                  <a:pt x="0" y="9"/>
                  <a:pt x="0" y="9"/>
                  <a:pt x="0" y="9"/>
                </a:cubicBezTo>
                <a:cubicBezTo>
                  <a:pt x="104" y="297"/>
                  <a:pt x="104" y="297"/>
                  <a:pt x="104" y="297"/>
                </a:cubicBezTo>
                <a:cubicBezTo>
                  <a:pt x="151" y="297"/>
                  <a:pt x="151" y="297"/>
                  <a:pt x="151" y="297"/>
                </a:cubicBezTo>
                <a:cubicBezTo>
                  <a:pt x="151" y="297"/>
                  <a:pt x="219" y="94"/>
                  <a:pt x="222" y="84"/>
                </a:cubicBezTo>
                <a:cubicBezTo>
                  <a:pt x="225" y="94"/>
                  <a:pt x="295" y="297"/>
                  <a:pt x="295" y="297"/>
                </a:cubicBezTo>
                <a:cubicBezTo>
                  <a:pt x="340" y="297"/>
                  <a:pt x="340" y="297"/>
                  <a:pt x="340" y="297"/>
                </a:cubicBezTo>
                <a:cubicBezTo>
                  <a:pt x="441" y="9"/>
                  <a:pt x="441" y="9"/>
                  <a:pt x="441" y="9"/>
                </a:cubicBezTo>
                <a:cubicBezTo>
                  <a:pt x="383" y="9"/>
                  <a:pt x="383" y="9"/>
                  <a:pt x="383" y="9"/>
                </a:cubicBezTo>
                <a:cubicBezTo>
                  <a:pt x="318" y="205"/>
                  <a:pt x="318" y="205"/>
                  <a:pt x="318" y="205"/>
                </a:cubicBezTo>
                <a:cubicBezTo>
                  <a:pt x="251" y="9"/>
                  <a:pt x="251" y="9"/>
                  <a:pt x="251" y="9"/>
                </a:cubicBezTo>
                <a:lnTo>
                  <a:pt x="196" y="9"/>
                </a:lnTo>
                <a:close/>
                <a:moveTo>
                  <a:pt x="808" y="119"/>
                </a:moveTo>
                <a:cubicBezTo>
                  <a:pt x="808" y="6"/>
                  <a:pt x="808" y="6"/>
                  <a:pt x="808" y="6"/>
                </a:cubicBezTo>
                <a:cubicBezTo>
                  <a:pt x="872" y="6"/>
                  <a:pt x="872" y="6"/>
                  <a:pt x="872" y="6"/>
                </a:cubicBezTo>
                <a:cubicBezTo>
                  <a:pt x="872" y="298"/>
                  <a:pt x="872" y="298"/>
                  <a:pt x="872" y="298"/>
                </a:cubicBezTo>
                <a:cubicBezTo>
                  <a:pt x="808" y="298"/>
                  <a:pt x="808" y="298"/>
                  <a:pt x="808" y="298"/>
                </a:cubicBezTo>
                <a:cubicBezTo>
                  <a:pt x="808" y="174"/>
                  <a:pt x="808" y="174"/>
                  <a:pt x="808" y="174"/>
                </a:cubicBezTo>
                <a:cubicBezTo>
                  <a:pt x="629" y="174"/>
                  <a:pt x="629" y="174"/>
                  <a:pt x="629" y="174"/>
                </a:cubicBezTo>
                <a:cubicBezTo>
                  <a:pt x="629" y="298"/>
                  <a:pt x="629" y="298"/>
                  <a:pt x="629" y="298"/>
                </a:cubicBezTo>
                <a:cubicBezTo>
                  <a:pt x="565" y="298"/>
                  <a:pt x="565" y="298"/>
                  <a:pt x="565" y="298"/>
                </a:cubicBezTo>
                <a:cubicBezTo>
                  <a:pt x="565" y="6"/>
                  <a:pt x="565" y="6"/>
                  <a:pt x="565" y="6"/>
                </a:cubicBezTo>
                <a:cubicBezTo>
                  <a:pt x="629" y="6"/>
                  <a:pt x="629" y="6"/>
                  <a:pt x="629" y="6"/>
                </a:cubicBezTo>
                <a:cubicBezTo>
                  <a:pt x="629" y="119"/>
                  <a:pt x="629" y="119"/>
                  <a:pt x="629" y="119"/>
                </a:cubicBezTo>
                <a:lnTo>
                  <a:pt x="808" y="119"/>
                </a:lnTo>
                <a:close/>
                <a:moveTo>
                  <a:pt x="1020" y="5"/>
                </a:moveTo>
                <a:cubicBezTo>
                  <a:pt x="1083" y="5"/>
                  <a:pt x="1083" y="5"/>
                  <a:pt x="1083" y="5"/>
                </a:cubicBezTo>
                <a:cubicBezTo>
                  <a:pt x="1083" y="298"/>
                  <a:pt x="1083" y="298"/>
                  <a:pt x="1083" y="298"/>
                </a:cubicBezTo>
                <a:cubicBezTo>
                  <a:pt x="1020" y="298"/>
                  <a:pt x="1020" y="298"/>
                  <a:pt x="1020" y="298"/>
                </a:cubicBezTo>
                <a:lnTo>
                  <a:pt x="1020" y="5"/>
                </a:lnTo>
                <a:close/>
                <a:moveTo>
                  <a:pt x="1380" y="298"/>
                </a:moveTo>
                <a:cubicBezTo>
                  <a:pt x="1316" y="298"/>
                  <a:pt x="1316" y="298"/>
                  <a:pt x="1316" y="298"/>
                </a:cubicBezTo>
                <a:cubicBezTo>
                  <a:pt x="1316" y="57"/>
                  <a:pt x="1316" y="57"/>
                  <a:pt x="1316" y="57"/>
                </a:cubicBezTo>
                <a:cubicBezTo>
                  <a:pt x="1199" y="57"/>
                  <a:pt x="1199" y="57"/>
                  <a:pt x="1199" y="57"/>
                </a:cubicBezTo>
                <a:cubicBezTo>
                  <a:pt x="1199" y="6"/>
                  <a:pt x="1199" y="6"/>
                  <a:pt x="1199" y="6"/>
                </a:cubicBezTo>
                <a:cubicBezTo>
                  <a:pt x="1496" y="6"/>
                  <a:pt x="1496" y="6"/>
                  <a:pt x="1496" y="6"/>
                </a:cubicBezTo>
                <a:cubicBezTo>
                  <a:pt x="1496" y="57"/>
                  <a:pt x="1496" y="57"/>
                  <a:pt x="1496" y="57"/>
                </a:cubicBezTo>
                <a:cubicBezTo>
                  <a:pt x="1380" y="57"/>
                  <a:pt x="1380" y="57"/>
                  <a:pt x="1380" y="57"/>
                </a:cubicBezTo>
                <a:lnTo>
                  <a:pt x="1380" y="298"/>
                </a:lnTo>
                <a:close/>
                <a:moveTo>
                  <a:pt x="2613" y="46"/>
                </a:moveTo>
                <a:cubicBezTo>
                  <a:pt x="2586" y="73"/>
                  <a:pt x="2571" y="110"/>
                  <a:pt x="2571" y="152"/>
                </a:cubicBezTo>
                <a:cubicBezTo>
                  <a:pt x="2571" y="256"/>
                  <a:pt x="2653" y="302"/>
                  <a:pt x="2734" y="302"/>
                </a:cubicBezTo>
                <a:cubicBezTo>
                  <a:pt x="2797" y="302"/>
                  <a:pt x="2851" y="265"/>
                  <a:pt x="2851" y="265"/>
                </a:cubicBezTo>
                <a:cubicBezTo>
                  <a:pt x="2852" y="264"/>
                  <a:pt x="2852" y="264"/>
                  <a:pt x="2852" y="264"/>
                </a:cubicBezTo>
                <a:cubicBezTo>
                  <a:pt x="2828" y="221"/>
                  <a:pt x="2828" y="221"/>
                  <a:pt x="2828" y="221"/>
                </a:cubicBezTo>
                <a:cubicBezTo>
                  <a:pt x="2827" y="222"/>
                  <a:pt x="2827" y="222"/>
                  <a:pt x="2827" y="222"/>
                </a:cubicBezTo>
                <a:cubicBezTo>
                  <a:pt x="2827" y="222"/>
                  <a:pt x="2792" y="249"/>
                  <a:pt x="2734" y="249"/>
                </a:cubicBezTo>
                <a:cubicBezTo>
                  <a:pt x="2683" y="249"/>
                  <a:pt x="2629" y="218"/>
                  <a:pt x="2629" y="151"/>
                </a:cubicBezTo>
                <a:cubicBezTo>
                  <a:pt x="2629" y="85"/>
                  <a:pt x="2682" y="50"/>
                  <a:pt x="2734" y="50"/>
                </a:cubicBezTo>
                <a:cubicBezTo>
                  <a:pt x="2782" y="50"/>
                  <a:pt x="2826" y="75"/>
                  <a:pt x="2827" y="75"/>
                </a:cubicBezTo>
                <a:cubicBezTo>
                  <a:pt x="2828" y="76"/>
                  <a:pt x="2828" y="76"/>
                  <a:pt x="2828" y="76"/>
                </a:cubicBezTo>
                <a:cubicBezTo>
                  <a:pt x="2851" y="28"/>
                  <a:pt x="2851" y="28"/>
                  <a:pt x="2851" y="28"/>
                </a:cubicBezTo>
                <a:cubicBezTo>
                  <a:pt x="2851" y="28"/>
                  <a:pt x="2802" y="0"/>
                  <a:pt x="2734" y="0"/>
                </a:cubicBezTo>
                <a:cubicBezTo>
                  <a:pt x="2686" y="0"/>
                  <a:pt x="2643" y="16"/>
                  <a:pt x="2613" y="46"/>
                </a:cubicBezTo>
                <a:moveTo>
                  <a:pt x="3013" y="298"/>
                </a:moveTo>
                <a:cubicBezTo>
                  <a:pt x="3042" y="235"/>
                  <a:pt x="3042" y="235"/>
                  <a:pt x="3042" y="235"/>
                </a:cubicBezTo>
                <a:cubicBezTo>
                  <a:pt x="3175" y="235"/>
                  <a:pt x="3175" y="235"/>
                  <a:pt x="3175" y="235"/>
                </a:cubicBezTo>
                <a:cubicBezTo>
                  <a:pt x="3205" y="298"/>
                  <a:pt x="3205" y="298"/>
                  <a:pt x="3205" y="298"/>
                </a:cubicBezTo>
                <a:cubicBezTo>
                  <a:pt x="3285" y="298"/>
                  <a:pt x="3285" y="298"/>
                  <a:pt x="3285" y="298"/>
                </a:cubicBezTo>
                <a:cubicBezTo>
                  <a:pt x="3130" y="6"/>
                  <a:pt x="3130" y="6"/>
                  <a:pt x="3130" y="6"/>
                </a:cubicBezTo>
                <a:cubicBezTo>
                  <a:pt x="3082" y="6"/>
                  <a:pt x="3082" y="6"/>
                  <a:pt x="3082" y="6"/>
                </a:cubicBezTo>
                <a:cubicBezTo>
                  <a:pt x="2937" y="298"/>
                  <a:pt x="2937" y="298"/>
                  <a:pt x="2937" y="298"/>
                </a:cubicBezTo>
                <a:lnTo>
                  <a:pt x="3013" y="298"/>
                </a:lnTo>
                <a:close/>
                <a:moveTo>
                  <a:pt x="3108" y="81"/>
                </a:moveTo>
                <a:cubicBezTo>
                  <a:pt x="3151" y="185"/>
                  <a:pt x="3151" y="185"/>
                  <a:pt x="3151" y="185"/>
                </a:cubicBezTo>
                <a:cubicBezTo>
                  <a:pt x="3065" y="185"/>
                  <a:pt x="3065" y="185"/>
                  <a:pt x="3065" y="185"/>
                </a:cubicBezTo>
                <a:lnTo>
                  <a:pt x="3108" y="81"/>
                </a:lnTo>
                <a:close/>
                <a:moveTo>
                  <a:pt x="3379" y="270"/>
                </a:moveTo>
                <a:cubicBezTo>
                  <a:pt x="3400" y="222"/>
                  <a:pt x="3400" y="222"/>
                  <a:pt x="3400" y="222"/>
                </a:cubicBezTo>
                <a:cubicBezTo>
                  <a:pt x="3400" y="222"/>
                  <a:pt x="3447" y="253"/>
                  <a:pt x="3506" y="253"/>
                </a:cubicBezTo>
                <a:cubicBezTo>
                  <a:pt x="3531" y="254"/>
                  <a:pt x="3596" y="248"/>
                  <a:pt x="3596" y="214"/>
                </a:cubicBezTo>
                <a:cubicBezTo>
                  <a:pt x="3597" y="146"/>
                  <a:pt x="3370" y="229"/>
                  <a:pt x="3371" y="93"/>
                </a:cubicBezTo>
                <a:cubicBezTo>
                  <a:pt x="3372" y="47"/>
                  <a:pt x="3415" y="1"/>
                  <a:pt x="3508" y="2"/>
                </a:cubicBezTo>
                <a:cubicBezTo>
                  <a:pt x="3585" y="3"/>
                  <a:pt x="3638" y="33"/>
                  <a:pt x="3638" y="33"/>
                </a:cubicBezTo>
                <a:cubicBezTo>
                  <a:pt x="3615" y="78"/>
                  <a:pt x="3615" y="78"/>
                  <a:pt x="3615" y="78"/>
                </a:cubicBezTo>
                <a:cubicBezTo>
                  <a:pt x="3615" y="78"/>
                  <a:pt x="3567" y="51"/>
                  <a:pt x="3509" y="50"/>
                </a:cubicBezTo>
                <a:cubicBezTo>
                  <a:pt x="3476" y="50"/>
                  <a:pt x="3435" y="59"/>
                  <a:pt x="3435" y="83"/>
                </a:cubicBezTo>
                <a:cubicBezTo>
                  <a:pt x="3434" y="154"/>
                  <a:pt x="3661" y="74"/>
                  <a:pt x="3660" y="207"/>
                </a:cubicBezTo>
                <a:cubicBezTo>
                  <a:pt x="3659" y="284"/>
                  <a:pt x="3567" y="302"/>
                  <a:pt x="3507" y="301"/>
                </a:cubicBezTo>
                <a:cubicBezTo>
                  <a:pt x="3419" y="301"/>
                  <a:pt x="3379" y="270"/>
                  <a:pt x="3379" y="27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Date Placeholder 5"/>
          <p:cNvSpPr>
            <a:spLocks noGrp="1"/>
          </p:cNvSpPr>
          <p:nvPr>
            <p:ph type="dt" sz="half" idx="2"/>
          </p:nvPr>
        </p:nvSpPr>
        <p:spPr>
          <a:xfrm>
            <a:off x="457200" y="4684690"/>
            <a:ext cx="2692800" cy="24622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/>
              <a:t>[dd mmmm yyyy]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0524576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Text (no bulle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BF8BE1-1E9A-6442-B9D3-2D00BC815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62DA28AB-9A14-654D-9A41-3B4CA436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476000"/>
            <a:ext cx="8229600" cy="33840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24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737304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 (no bullets) with empha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7D3A46-9E05-D249-B2DC-C53DD2FAD770}"/>
              </a:ext>
            </a:extLst>
          </p:cNvPr>
          <p:cNvSpPr/>
          <p:nvPr/>
        </p:nvSpPr>
        <p:spPr bwMode="ltGray">
          <a:xfrm>
            <a:off x="0" y="1511498"/>
            <a:ext cx="9144000" cy="3329443"/>
          </a:xfrm>
          <a:prstGeom prst="rect">
            <a:avLst/>
          </a:prstGeom>
          <a:gradFill>
            <a:gsLst>
              <a:gs pos="0">
                <a:schemeClr val="accent3"/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6BD1D3A-D2E4-0A40-85ED-C63D231C1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85E5CE7-0592-3F43-BD4B-E97B75F0A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7093"/>
            <a:ext cx="3845859" cy="2996409"/>
          </a:xfr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  <a:lvl2pPr marL="0" indent="0"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2pPr>
            <a:lvl3pPr marL="349250" indent="0">
              <a:spcBef>
                <a:spcPts val="1000"/>
              </a:spcBef>
              <a:buNone/>
              <a:defRPr sz="1400">
                <a:solidFill>
                  <a:schemeClr val="bg1"/>
                </a:solidFill>
              </a:defRPr>
            </a:lvl3pPr>
            <a:lvl4pPr marL="685800" indent="0">
              <a:spcBef>
                <a:spcPts val="1000"/>
              </a:spcBef>
              <a:buNone/>
              <a:defRPr sz="1400">
                <a:solidFill>
                  <a:schemeClr val="bg1"/>
                </a:solidFill>
              </a:defRPr>
            </a:lvl4pPr>
            <a:lvl5pPr marL="1035050" indent="0">
              <a:spcBef>
                <a:spcPts val="1000"/>
              </a:spcBef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C5E09E6-1DA7-D841-ACAE-6577966B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6906301-7880-6A46-B764-3072F4D763A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840943" y="1627093"/>
            <a:ext cx="3845859" cy="2996409"/>
          </a:xfr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  <a:lvl2pPr marL="0" indent="0"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2pPr>
            <a:lvl3pPr marL="349250" indent="0">
              <a:spcBef>
                <a:spcPts val="1000"/>
              </a:spcBef>
              <a:buNone/>
              <a:defRPr sz="1400">
                <a:solidFill>
                  <a:schemeClr val="bg1"/>
                </a:solidFill>
              </a:defRPr>
            </a:lvl3pPr>
            <a:lvl4pPr marL="685800" indent="0">
              <a:spcBef>
                <a:spcPts val="1000"/>
              </a:spcBef>
              <a:buNone/>
              <a:defRPr sz="1400">
                <a:solidFill>
                  <a:schemeClr val="bg1"/>
                </a:solidFill>
              </a:defRPr>
            </a:lvl4pPr>
            <a:lvl5pPr marL="1035050" indent="0">
              <a:spcBef>
                <a:spcPts val="1000"/>
              </a:spcBef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7FF7CBD-0028-B249-A3AE-20527836755E}"/>
              </a:ext>
            </a:extLst>
          </p:cNvPr>
          <p:cNvCxnSpPr/>
          <p:nvPr/>
        </p:nvCxnSpPr>
        <p:spPr bwMode="white">
          <a:xfrm>
            <a:off x="4572000" y="1644254"/>
            <a:ext cx="0" cy="306109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261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96E501D-FD80-CF45-A921-EE81CE879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C6BC5E9-3235-E94A-919C-AD2E10AE5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3097"/>
            <a:ext cx="8229600" cy="3075754"/>
          </a:xfrm>
        </p:spPr>
        <p:txBody>
          <a:bodyPr/>
          <a:lstStyle>
            <a:lvl1pPr marL="349250" indent="-349250">
              <a:spcBef>
                <a:spcPts val="1000"/>
              </a:spcBef>
              <a:buSzPct val="100000"/>
              <a:buFont typeface="+mj-lt"/>
              <a:buAutoNum type="arabicPeriod"/>
              <a:defRPr/>
            </a:lvl1pPr>
            <a:lvl2pPr marL="685800" indent="-346075">
              <a:spcBef>
                <a:spcPts val="1000"/>
              </a:spcBef>
              <a:buFont typeface="+mj-lt"/>
              <a:buAutoNum type="alphaLcPeriod"/>
              <a:defRPr/>
            </a:lvl2pPr>
            <a:lvl3pPr marL="914400" indent="-228600">
              <a:spcBef>
                <a:spcPts val="1000"/>
              </a:spcBef>
              <a:buFont typeface="+mj-lt"/>
              <a:buAutoNum type="romanLcPeriod"/>
              <a:defRPr/>
            </a:lvl3pPr>
            <a:lvl4pPr marL="1196975" indent="-282575">
              <a:spcBef>
                <a:spcPts val="1000"/>
              </a:spcBef>
              <a:buFont typeface="+mj-lt"/>
              <a:buAutoNum type="alphaLcPeriod"/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4078654-8067-8741-831E-13370919A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9948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BF8BE1-1E9A-6442-B9D3-2D00BC815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62DA28AB-9A14-654D-9A41-3B4CA436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52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llou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F166E98C-570D-8849-8F31-59C8A709C8A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ltGray">
          <a:xfrm>
            <a:off x="5555226" y="374277"/>
            <a:ext cx="3131574" cy="4194763"/>
          </a:xfrm>
          <a:solidFill>
            <a:schemeClr val="bg2"/>
          </a:solidFill>
          <a:ln>
            <a:solidFill>
              <a:schemeClr val="accent4"/>
            </a:solidFill>
          </a:ln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br>
              <a:rPr lang="en-US" dirty="0"/>
            </a:br>
            <a:r>
              <a:rPr lang="en-US" dirty="0"/>
              <a:t>Click icon to add picture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0FC42E1-0C07-F948-8295-DB272BF8B4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 bwMode="ltGray">
          <a:xfrm>
            <a:off x="761999" y="1491855"/>
            <a:ext cx="5373329" cy="2129814"/>
          </a:xfr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lIns="182880" tIns="182880" rIns="182880" bIns="182880">
            <a:spAutoFit/>
          </a:bodyPr>
          <a:lstStyle>
            <a:lvl1pPr marL="115888" indent="-115888">
              <a:lnSpc>
                <a:spcPct val="110000"/>
              </a:lnSpc>
              <a:spcBef>
                <a:spcPts val="600"/>
              </a:spcBef>
              <a:buNone/>
              <a:defRPr sz="2400"/>
            </a:lvl1pPr>
            <a:lvl2pPr marL="339725" indent="0">
              <a:spcBef>
                <a:spcPts val="600"/>
              </a:spcBef>
              <a:buNone/>
              <a:defRPr sz="2000"/>
            </a:lvl2pPr>
            <a:lvl3pPr marL="577850" indent="0">
              <a:spcBef>
                <a:spcPts val="600"/>
              </a:spcBef>
              <a:buNone/>
              <a:defRPr sz="1600"/>
            </a:lvl3pPr>
            <a:lvl4pPr marL="806450" indent="0">
              <a:spcBef>
                <a:spcPts val="600"/>
              </a:spcBef>
              <a:buNone/>
              <a:defRPr sz="1600"/>
            </a:lvl4pPr>
            <a:lvl5pPr marL="1035050" indent="0">
              <a:spcBef>
                <a:spcPts val="600"/>
              </a:spcBef>
              <a:buNone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4D90391-409E-944E-9E2B-2F4E5CA99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451104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69F0DF1-ECD3-1942-9F8B-6E984BDD03E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11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&amp;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6643D948-405D-419E-95F9-A38FCB5ACFB0}"/>
              </a:ext>
            </a:extLst>
          </p:cNvPr>
          <p:cNvGrpSpPr/>
          <p:nvPr/>
        </p:nvGrpSpPr>
        <p:grpSpPr>
          <a:xfrm>
            <a:off x="9429476" y="2571754"/>
            <a:ext cx="1071958" cy="723314"/>
            <a:chOff x="10131552" y="3557016"/>
            <a:chExt cx="1161288" cy="170078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99F7A0C-9E33-4D97-8EBA-27616C4B3F17}"/>
                </a:ext>
              </a:extLst>
            </p:cNvPr>
            <p:cNvSpPr/>
            <p:nvPr/>
          </p:nvSpPr>
          <p:spPr>
            <a:xfrm>
              <a:off x="10131552" y="3666744"/>
              <a:ext cx="1161288" cy="159105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788" dirty="0">
                  <a:solidFill>
                    <a:schemeClr val="tx2"/>
                  </a:solidFill>
                </a:rPr>
                <a:t>Click the icon to insert a picture</a:t>
              </a:r>
              <a:r>
                <a:rPr lang="en-US" sz="788">
                  <a:solidFill>
                    <a:schemeClr val="tx2"/>
                  </a:solidFill>
                </a:rPr>
                <a:t>, </a:t>
              </a:r>
              <a:endParaRPr lang="en-US" sz="788" dirty="0">
                <a:solidFill>
                  <a:schemeClr val="tx2"/>
                </a:solidFill>
              </a:endParaRP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7D832ED-3C56-4B39-920B-472D3218E5F4}"/>
                </a:ext>
              </a:extLst>
            </p:cNvPr>
            <p:cNvCxnSpPr/>
            <p:nvPr/>
          </p:nvCxnSpPr>
          <p:spPr>
            <a:xfrm flipH="1">
              <a:off x="10131552" y="3557016"/>
              <a:ext cx="116128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3DCDAE76-E592-514F-BD77-954E43F6E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4719918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2EFEF46-9DFA-2D4D-938F-ECA581DBC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3094"/>
            <a:ext cx="4719918" cy="2855329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1000"/>
              </a:spcBef>
              <a:buNone/>
              <a:defRPr/>
            </a:lvl1pPr>
            <a:lvl2pPr>
              <a:spcBef>
                <a:spcPts val="1000"/>
              </a:spcBef>
              <a:defRPr/>
            </a:lvl2pPr>
            <a:lvl3pPr>
              <a:spcBef>
                <a:spcPts val="1000"/>
              </a:spcBef>
              <a:defRPr/>
            </a:lvl3pPr>
            <a:lvl4pPr>
              <a:spcBef>
                <a:spcPts val="1000"/>
              </a:spcBef>
              <a:defRPr/>
            </a:lvl4pPr>
            <a:lvl5pPr>
              <a:spcBef>
                <a:spcPts val="1000"/>
              </a:spcBef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FECF758-63D9-FC4B-9E84-2956E9FB2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E5C4BC74-7422-B14A-A4FE-B66A33BC146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ltGray">
          <a:xfrm>
            <a:off x="5419725" y="0"/>
            <a:ext cx="3724275" cy="5143500"/>
          </a:xfrm>
          <a:solidFill>
            <a:schemeClr val="bg2"/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br>
              <a:rPr lang="en-US" dirty="0"/>
            </a:br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134585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&amp; Pictur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643D948-405D-419E-95F9-A38FCB5ACFB0}"/>
              </a:ext>
            </a:extLst>
          </p:cNvPr>
          <p:cNvGrpSpPr/>
          <p:nvPr/>
        </p:nvGrpSpPr>
        <p:grpSpPr>
          <a:xfrm>
            <a:off x="9429476" y="3262870"/>
            <a:ext cx="1071958" cy="723314"/>
            <a:chOff x="10131552" y="3557016"/>
            <a:chExt cx="1161288" cy="170078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99F7A0C-9E33-4D97-8EBA-27616C4B3F17}"/>
                </a:ext>
              </a:extLst>
            </p:cNvPr>
            <p:cNvSpPr/>
            <p:nvPr/>
          </p:nvSpPr>
          <p:spPr>
            <a:xfrm>
              <a:off x="10131552" y="3666744"/>
              <a:ext cx="1161288" cy="159105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788" dirty="0">
                  <a:solidFill>
                    <a:schemeClr val="tx2"/>
                  </a:solidFill>
                </a:rPr>
                <a:t>Click the icon to insert a picture</a:t>
              </a:r>
              <a:r>
                <a:rPr lang="en-US" sz="788">
                  <a:solidFill>
                    <a:schemeClr val="tx2"/>
                  </a:solidFill>
                </a:rPr>
                <a:t>, </a:t>
              </a:r>
              <a:endParaRPr lang="en-US" sz="788" dirty="0">
                <a:solidFill>
                  <a:schemeClr val="tx2"/>
                </a:solidFill>
              </a:endParaRP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7D832ED-3C56-4B39-920B-472D3218E5F4}"/>
                </a:ext>
              </a:extLst>
            </p:cNvPr>
            <p:cNvCxnSpPr/>
            <p:nvPr/>
          </p:nvCxnSpPr>
          <p:spPr>
            <a:xfrm flipH="1">
              <a:off x="10131552" y="3557016"/>
              <a:ext cx="116128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6A4B9927-22FB-4C42-8B7D-89A636C2CD3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ltGray">
          <a:xfrm>
            <a:off x="1" y="3039034"/>
            <a:ext cx="9144000" cy="2104465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D4D1233-0CDC-BD45-A537-AF75202A5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D5A90B0-CAC1-4D4A-A4EC-AE2836120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78478"/>
            <a:ext cx="8229600" cy="1443116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1000"/>
              </a:spcBef>
              <a:buNone/>
              <a:defRPr/>
            </a:lvl1pPr>
            <a:lvl2pPr>
              <a:spcBef>
                <a:spcPts val="1000"/>
              </a:spcBef>
              <a:defRPr/>
            </a:lvl2pPr>
            <a:lvl3pPr>
              <a:spcBef>
                <a:spcPts val="1000"/>
              </a:spcBef>
              <a:defRPr/>
            </a:lvl3pPr>
            <a:lvl4pPr>
              <a:spcBef>
                <a:spcPts val="1000"/>
              </a:spcBef>
              <a:defRPr/>
            </a:lvl4pPr>
            <a:lvl5pPr>
              <a:spcBef>
                <a:spcPts val="1000"/>
              </a:spcBef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787327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13EEEB5-8BAE-734B-93A0-E1832D927FFA}"/>
              </a:ext>
            </a:extLst>
          </p:cNvPr>
          <p:cNvSpPr/>
          <p:nvPr/>
        </p:nvSpPr>
        <p:spPr>
          <a:xfrm>
            <a:off x="0" y="0"/>
            <a:ext cx="9144000" cy="4800600"/>
          </a:xfrm>
          <a:prstGeom prst="rect">
            <a:avLst/>
          </a:prstGeom>
          <a:gradFill>
            <a:gsLst>
              <a:gs pos="1000">
                <a:schemeClr val="accent3"/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1F895C8-E798-E24D-8A07-7573A131406B}"/>
              </a:ext>
            </a:extLst>
          </p:cNvPr>
          <p:cNvSpPr>
            <a:spLocks noGrp="1"/>
          </p:cNvSpPr>
          <p:nvPr>
            <p:ph idx="1"/>
          </p:nvPr>
        </p:nvSpPr>
        <p:spPr bwMode="white">
          <a:xfrm>
            <a:off x="457200" y="1450120"/>
            <a:ext cx="8222226" cy="275040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3200">
                <a:solidFill>
                  <a:schemeClr val="bg1"/>
                </a:solidFill>
              </a:defRPr>
            </a:lvl1pPr>
            <a:lvl2pPr marL="0" indent="0" algn="l">
              <a:buClrTx/>
              <a:buNone/>
              <a:defRPr sz="1800" i="1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ClrTx/>
              <a:buNone/>
              <a:defRPr sz="2600">
                <a:solidFill>
                  <a:schemeClr val="bg1"/>
                </a:solidFill>
              </a:defRPr>
            </a:lvl3pPr>
            <a:lvl4pPr marL="0" indent="0">
              <a:spcBef>
                <a:spcPts val="1200"/>
              </a:spcBef>
              <a:buClrTx/>
              <a:buNone/>
              <a:defRPr sz="2600">
                <a:solidFill>
                  <a:schemeClr val="bg1"/>
                </a:solidFill>
              </a:defRPr>
            </a:lvl4pPr>
            <a:lvl5pPr>
              <a:spcBef>
                <a:spcPts val="1200"/>
              </a:spcBef>
              <a:buClrTx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6E0E50BE-592F-0A49-962D-28FC0F908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4B5A0EA-38B9-FE4A-93D5-8A6DA12AED2E}"/>
              </a:ext>
            </a:extLst>
          </p:cNvPr>
          <p:cNvGrpSpPr>
            <a:grpSpLocks noChangeAspect="1"/>
          </p:cNvGrpSpPr>
          <p:nvPr/>
        </p:nvGrpSpPr>
        <p:grpSpPr bwMode="white">
          <a:xfrm>
            <a:off x="448811" y="840276"/>
            <a:ext cx="776080" cy="612000"/>
            <a:chOff x="518156" y="-123746"/>
            <a:chExt cx="2515558" cy="1983715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AFDDF083-2804-8F47-97DB-35330F402B91}"/>
                </a:ext>
              </a:extLst>
            </p:cNvPr>
            <p:cNvSpPr>
              <a:spLocks/>
            </p:cNvSpPr>
            <p:nvPr/>
          </p:nvSpPr>
          <p:spPr bwMode="white">
            <a:xfrm>
              <a:off x="1814513" y="-123746"/>
              <a:ext cx="1219201" cy="1983715"/>
            </a:xfrm>
            <a:custGeom>
              <a:avLst/>
              <a:gdLst>
                <a:gd name="T0" fmla="*/ 1670 w 1820"/>
                <a:gd name="T1" fmla="*/ 0 h 2960"/>
                <a:gd name="T2" fmla="*/ 1794 w 1820"/>
                <a:gd name="T3" fmla="*/ 134 h 2960"/>
                <a:gd name="T4" fmla="*/ 1264 w 1820"/>
                <a:gd name="T5" fmla="*/ 529 h 2960"/>
                <a:gd name="T6" fmla="*/ 935 w 1820"/>
                <a:gd name="T7" fmla="*/ 1237 h 2960"/>
                <a:gd name="T8" fmla="*/ 1814 w 1820"/>
                <a:gd name="T9" fmla="*/ 2097 h 2960"/>
                <a:gd name="T10" fmla="*/ 1270 w 1820"/>
                <a:gd name="T11" fmla="*/ 2825 h 2960"/>
                <a:gd name="T12" fmla="*/ 144 w 1820"/>
                <a:gd name="T13" fmla="*/ 2158 h 2960"/>
                <a:gd name="T14" fmla="*/ 353 w 1820"/>
                <a:gd name="T15" fmla="*/ 1060 h 2960"/>
                <a:gd name="T16" fmla="*/ 482 w 1820"/>
                <a:gd name="T17" fmla="*/ 884 h 2960"/>
                <a:gd name="T18" fmla="*/ 954 w 1820"/>
                <a:gd name="T19" fmla="*/ 433 h 2960"/>
                <a:gd name="T20" fmla="*/ 1670 w 1820"/>
                <a:gd name="T21" fmla="*/ 0 h 2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20" h="2960">
                  <a:moveTo>
                    <a:pt x="1670" y="0"/>
                  </a:moveTo>
                  <a:cubicBezTo>
                    <a:pt x="1794" y="134"/>
                    <a:pt x="1794" y="134"/>
                    <a:pt x="1794" y="134"/>
                  </a:cubicBezTo>
                  <a:cubicBezTo>
                    <a:pt x="1794" y="134"/>
                    <a:pt x="1504" y="286"/>
                    <a:pt x="1264" y="529"/>
                  </a:cubicBezTo>
                  <a:cubicBezTo>
                    <a:pt x="1077" y="718"/>
                    <a:pt x="938" y="952"/>
                    <a:pt x="935" y="1237"/>
                  </a:cubicBezTo>
                  <a:cubicBezTo>
                    <a:pt x="925" y="1978"/>
                    <a:pt x="1759" y="2071"/>
                    <a:pt x="1814" y="2097"/>
                  </a:cubicBezTo>
                  <a:cubicBezTo>
                    <a:pt x="1820" y="2136"/>
                    <a:pt x="1801" y="2690"/>
                    <a:pt x="1270" y="2825"/>
                  </a:cubicBezTo>
                  <a:cubicBezTo>
                    <a:pt x="740" y="2960"/>
                    <a:pt x="288" y="2651"/>
                    <a:pt x="144" y="2158"/>
                  </a:cubicBezTo>
                  <a:cubicBezTo>
                    <a:pt x="0" y="1665"/>
                    <a:pt x="257" y="1211"/>
                    <a:pt x="353" y="1060"/>
                  </a:cubicBezTo>
                  <a:cubicBezTo>
                    <a:pt x="383" y="1015"/>
                    <a:pt x="426" y="954"/>
                    <a:pt x="482" y="884"/>
                  </a:cubicBezTo>
                  <a:cubicBezTo>
                    <a:pt x="612" y="724"/>
                    <a:pt x="805" y="540"/>
                    <a:pt x="954" y="433"/>
                  </a:cubicBezTo>
                  <a:cubicBezTo>
                    <a:pt x="1252" y="218"/>
                    <a:pt x="1670" y="0"/>
                    <a:pt x="167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903A835-114B-1740-9025-199E0054413E}"/>
                </a:ext>
              </a:extLst>
            </p:cNvPr>
            <p:cNvSpPr>
              <a:spLocks/>
            </p:cNvSpPr>
            <p:nvPr/>
          </p:nvSpPr>
          <p:spPr bwMode="white">
            <a:xfrm>
              <a:off x="518156" y="-123746"/>
              <a:ext cx="1219201" cy="1983715"/>
            </a:xfrm>
            <a:custGeom>
              <a:avLst/>
              <a:gdLst>
                <a:gd name="T0" fmla="*/ 1670 w 1820"/>
                <a:gd name="T1" fmla="*/ 0 h 2960"/>
                <a:gd name="T2" fmla="*/ 1794 w 1820"/>
                <a:gd name="T3" fmla="*/ 134 h 2960"/>
                <a:gd name="T4" fmla="*/ 1264 w 1820"/>
                <a:gd name="T5" fmla="*/ 529 h 2960"/>
                <a:gd name="T6" fmla="*/ 935 w 1820"/>
                <a:gd name="T7" fmla="*/ 1237 h 2960"/>
                <a:gd name="T8" fmla="*/ 1814 w 1820"/>
                <a:gd name="T9" fmla="*/ 2097 h 2960"/>
                <a:gd name="T10" fmla="*/ 1270 w 1820"/>
                <a:gd name="T11" fmla="*/ 2825 h 2960"/>
                <a:gd name="T12" fmla="*/ 144 w 1820"/>
                <a:gd name="T13" fmla="*/ 2158 h 2960"/>
                <a:gd name="T14" fmla="*/ 353 w 1820"/>
                <a:gd name="T15" fmla="*/ 1060 h 2960"/>
                <a:gd name="T16" fmla="*/ 482 w 1820"/>
                <a:gd name="T17" fmla="*/ 884 h 2960"/>
                <a:gd name="T18" fmla="*/ 954 w 1820"/>
                <a:gd name="T19" fmla="*/ 433 h 2960"/>
                <a:gd name="T20" fmla="*/ 1670 w 1820"/>
                <a:gd name="T21" fmla="*/ 0 h 2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20" h="2960">
                  <a:moveTo>
                    <a:pt x="1670" y="0"/>
                  </a:moveTo>
                  <a:cubicBezTo>
                    <a:pt x="1794" y="134"/>
                    <a:pt x="1794" y="134"/>
                    <a:pt x="1794" y="134"/>
                  </a:cubicBezTo>
                  <a:cubicBezTo>
                    <a:pt x="1794" y="134"/>
                    <a:pt x="1504" y="286"/>
                    <a:pt x="1264" y="529"/>
                  </a:cubicBezTo>
                  <a:cubicBezTo>
                    <a:pt x="1077" y="718"/>
                    <a:pt x="938" y="952"/>
                    <a:pt x="935" y="1237"/>
                  </a:cubicBezTo>
                  <a:cubicBezTo>
                    <a:pt x="925" y="1978"/>
                    <a:pt x="1759" y="2071"/>
                    <a:pt x="1814" y="2097"/>
                  </a:cubicBezTo>
                  <a:cubicBezTo>
                    <a:pt x="1820" y="2136"/>
                    <a:pt x="1801" y="2690"/>
                    <a:pt x="1270" y="2825"/>
                  </a:cubicBezTo>
                  <a:cubicBezTo>
                    <a:pt x="740" y="2960"/>
                    <a:pt x="288" y="2651"/>
                    <a:pt x="144" y="2158"/>
                  </a:cubicBezTo>
                  <a:cubicBezTo>
                    <a:pt x="0" y="1665"/>
                    <a:pt x="257" y="1211"/>
                    <a:pt x="353" y="1060"/>
                  </a:cubicBezTo>
                  <a:cubicBezTo>
                    <a:pt x="383" y="1015"/>
                    <a:pt x="426" y="954"/>
                    <a:pt x="482" y="884"/>
                  </a:cubicBezTo>
                  <a:cubicBezTo>
                    <a:pt x="612" y="724"/>
                    <a:pt x="805" y="540"/>
                    <a:pt x="954" y="433"/>
                  </a:cubicBezTo>
                  <a:cubicBezTo>
                    <a:pt x="1252" y="218"/>
                    <a:pt x="1670" y="0"/>
                    <a:pt x="167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40900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o Picture Left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97CEB3CC-B93D-154B-8431-D925C6F6C6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88888" y="1491854"/>
            <a:ext cx="5442888" cy="3137296"/>
          </a:xfrm>
        </p:spPr>
        <p:txBody>
          <a:bodyPr tIns="0" bIns="0"/>
          <a:lstStyle>
            <a:lvl1pPr marL="349200" indent="-349200">
              <a:spcBef>
                <a:spcPts val="1000"/>
              </a:spcBef>
              <a:defRPr sz="2000"/>
            </a:lvl1pPr>
            <a:lvl2pPr marL="579600" indent="-237600">
              <a:spcBef>
                <a:spcPts val="1000"/>
              </a:spcBef>
              <a:defRPr sz="1800"/>
            </a:lvl2pPr>
            <a:lvl3pPr marL="806400" indent="-230400">
              <a:spcBef>
                <a:spcPts val="1000"/>
              </a:spcBef>
              <a:defRPr sz="1600"/>
            </a:lvl3pPr>
            <a:lvl4pPr marL="1036800" indent="-230400">
              <a:spcBef>
                <a:spcPts val="1000"/>
              </a:spcBef>
              <a:defRPr sz="1400"/>
            </a:lvl4pPr>
            <a:lvl5pPr marL="1263600" indent="-230400">
              <a:spcBef>
                <a:spcPts val="1000"/>
              </a:spcBef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E1BE1C60-79A7-214C-B4B0-F7A659875B62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57201" y="1543048"/>
            <a:ext cx="2286000" cy="1386267"/>
          </a:xfrm>
          <a:solidFill>
            <a:schemeClr val="bg2"/>
          </a:solidFill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A52BEB2-4262-A44A-B541-202FA1015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3BFF977-62FF-1449-B24B-8ABF285E31A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5A2CBD23-C790-0C49-838F-26139DD2747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57200" y="3037392"/>
            <a:ext cx="2286001" cy="640379"/>
          </a:xfrm>
        </p:spPr>
        <p:txBody>
          <a:bodyPr tIns="0" bIns="0"/>
          <a:lstStyle>
            <a:lvl1pPr marL="0" indent="0">
              <a:buNone/>
              <a:defRPr sz="1400" b="1">
                <a:solidFill>
                  <a:schemeClr val="tx2"/>
                </a:solidFill>
              </a:defRPr>
            </a:lvl1pPr>
            <a:lvl2pPr marL="0" indent="0">
              <a:spcBef>
                <a:spcPts val="600"/>
              </a:spcBef>
              <a:buNone/>
              <a:defRPr sz="1100" b="1">
                <a:solidFill>
                  <a:schemeClr val="tx1"/>
                </a:solidFill>
              </a:defRPr>
            </a:lvl2pPr>
            <a:lvl3pPr marL="173038" indent="-173038">
              <a:spcBef>
                <a:spcPts val="1200"/>
              </a:spcBef>
              <a:buSzPct val="70000"/>
              <a:buFont typeface="Wingdings" panose="05000000000000000000" pitchFamily="2" charset="2"/>
              <a:buChar char="o"/>
              <a:defRPr sz="12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571024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o Pictur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5A2CBD23-C790-0C49-838F-26139DD274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57200" y="2644588"/>
            <a:ext cx="2225039" cy="1984561"/>
          </a:xfrm>
        </p:spPr>
        <p:txBody>
          <a:bodyPr tIns="0" bIns="0"/>
          <a:lstStyle>
            <a:lvl1pPr marL="0" indent="0">
              <a:buNone/>
              <a:defRPr sz="1400" b="1">
                <a:solidFill>
                  <a:schemeClr val="tx2"/>
                </a:solidFill>
              </a:defRPr>
            </a:lvl1pPr>
            <a:lvl2pPr marL="0" indent="0">
              <a:spcBef>
                <a:spcPts val="600"/>
              </a:spcBef>
              <a:buNone/>
              <a:defRPr sz="1100" b="1">
                <a:solidFill>
                  <a:schemeClr val="tx1"/>
                </a:solidFill>
              </a:defRPr>
            </a:lvl2pPr>
            <a:lvl3pPr marL="173038" indent="-173038">
              <a:spcBef>
                <a:spcPts val="1200"/>
              </a:spcBef>
              <a:buSzPct val="70000"/>
              <a:buFont typeface="Wingdings" panose="05000000000000000000" pitchFamily="2" charset="2"/>
              <a:buChar char="o"/>
              <a:defRPr sz="12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3D8D9894-BEB2-844E-AD3E-AAB04491AF0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ltGray">
          <a:xfrm>
            <a:off x="457200" y="1209040"/>
            <a:ext cx="2225039" cy="1362710"/>
          </a:xfrm>
          <a:solidFill>
            <a:schemeClr val="bg2"/>
          </a:solidFill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011BBE8-1867-7349-B200-E460720B5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8229600" cy="5716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A85B1AA7-DC4D-2C44-B068-6CD90B35CD8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Picture Placeholder 5">
            <a:extLst>
              <a:ext uri="{FF2B5EF4-FFF2-40B4-BE49-F238E27FC236}">
                <a16:creationId xmlns:a16="http://schemas.microsoft.com/office/drawing/2014/main" id="{5D165A08-2BF0-0F45-B506-83B4EB7F0414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 bwMode="ltGray">
          <a:xfrm>
            <a:off x="3459480" y="1209040"/>
            <a:ext cx="2225039" cy="1362710"/>
          </a:xfrm>
          <a:solidFill>
            <a:schemeClr val="bg2"/>
          </a:solidFill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  <p:sp>
        <p:nvSpPr>
          <p:cNvPr id="20" name="Picture Placeholder 5">
            <a:extLst>
              <a:ext uri="{FF2B5EF4-FFF2-40B4-BE49-F238E27FC236}">
                <a16:creationId xmlns:a16="http://schemas.microsoft.com/office/drawing/2014/main" id="{F4F910A3-2B76-E444-BBE9-AD309426120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ltGray">
          <a:xfrm>
            <a:off x="6461761" y="1209040"/>
            <a:ext cx="2225039" cy="1362710"/>
          </a:xfrm>
          <a:solidFill>
            <a:schemeClr val="bg2"/>
          </a:solidFill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3F5C60A5-D558-9542-87F4-CAF9AC25CEE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59480" y="2644588"/>
            <a:ext cx="2225039" cy="1984561"/>
          </a:xfrm>
        </p:spPr>
        <p:txBody>
          <a:bodyPr tIns="0" bIns="0"/>
          <a:lstStyle>
            <a:lvl1pPr marL="0" indent="0">
              <a:buNone/>
              <a:defRPr sz="1400" b="1">
                <a:solidFill>
                  <a:schemeClr val="tx2"/>
                </a:solidFill>
              </a:defRPr>
            </a:lvl1pPr>
            <a:lvl2pPr marL="0" indent="0">
              <a:spcBef>
                <a:spcPts val="600"/>
              </a:spcBef>
              <a:buNone/>
              <a:defRPr sz="1100" b="1">
                <a:solidFill>
                  <a:schemeClr val="tx1"/>
                </a:solidFill>
              </a:defRPr>
            </a:lvl2pPr>
            <a:lvl3pPr marL="173038" indent="-173038">
              <a:spcBef>
                <a:spcPts val="1200"/>
              </a:spcBef>
              <a:buSzPct val="70000"/>
              <a:buFont typeface="Wingdings" panose="05000000000000000000" pitchFamily="2" charset="2"/>
              <a:buChar char="o"/>
              <a:defRPr sz="12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1A397DBE-4459-2846-9D85-B66054570A6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461761" y="2644588"/>
            <a:ext cx="2225039" cy="1984561"/>
          </a:xfrm>
        </p:spPr>
        <p:txBody>
          <a:bodyPr tIns="0" bIns="0"/>
          <a:lstStyle>
            <a:lvl1pPr marL="0" indent="0">
              <a:buNone/>
              <a:defRPr sz="1400" b="1">
                <a:solidFill>
                  <a:schemeClr val="tx2"/>
                </a:solidFill>
              </a:defRPr>
            </a:lvl1pPr>
            <a:lvl2pPr marL="0" indent="0">
              <a:spcBef>
                <a:spcPts val="600"/>
              </a:spcBef>
              <a:buNone/>
              <a:defRPr sz="1100" b="1">
                <a:solidFill>
                  <a:schemeClr val="tx1"/>
                </a:solidFill>
              </a:defRPr>
            </a:lvl2pPr>
            <a:lvl3pPr marL="173038" indent="-173038">
              <a:spcBef>
                <a:spcPts val="1200"/>
              </a:spcBef>
              <a:buSzPct val="70000"/>
              <a:buFont typeface="Wingdings" panose="05000000000000000000" pitchFamily="2" charset="2"/>
              <a:buChar char="o"/>
              <a:defRPr sz="12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21708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F7787F-F5A5-614C-A25F-0EAF725B4290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1000">
                <a:schemeClr val="accent3"/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BBA9C45-66EB-DD4D-AA17-B8F2E5EE5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8229600" cy="90875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Diamond 8">
            <a:extLst>
              <a:ext uri="{FF2B5EF4-FFF2-40B4-BE49-F238E27FC236}">
                <a16:creationId xmlns:a16="http://schemas.microsoft.com/office/drawing/2014/main" id="{4FC02EE2-0950-AB4C-80BB-3E2D1101A722}"/>
              </a:ext>
            </a:extLst>
          </p:cNvPr>
          <p:cNvSpPr>
            <a:spLocks/>
          </p:cNvSpPr>
          <p:nvPr/>
        </p:nvSpPr>
        <p:spPr bwMode="invGray">
          <a:xfrm>
            <a:off x="-4093" y="457200"/>
            <a:ext cx="230400" cy="457200"/>
          </a:xfrm>
          <a:custGeom>
            <a:avLst/>
            <a:gdLst>
              <a:gd name="connsiteX0" fmla="*/ 0 w 754602"/>
              <a:gd name="connsiteY0" fmla="*/ 377301 h 754602"/>
              <a:gd name="connsiteX1" fmla="*/ 377301 w 754602"/>
              <a:gd name="connsiteY1" fmla="*/ 0 h 754602"/>
              <a:gd name="connsiteX2" fmla="*/ 754602 w 754602"/>
              <a:gd name="connsiteY2" fmla="*/ 377301 h 754602"/>
              <a:gd name="connsiteX3" fmla="*/ 377301 w 754602"/>
              <a:gd name="connsiteY3" fmla="*/ 754602 h 754602"/>
              <a:gd name="connsiteX4" fmla="*/ 0 w 754602"/>
              <a:gd name="connsiteY4" fmla="*/ 377301 h 754602"/>
              <a:gd name="connsiteX0" fmla="*/ 0 w 377301"/>
              <a:gd name="connsiteY0" fmla="*/ 754602 h 754602"/>
              <a:gd name="connsiteX1" fmla="*/ 0 w 377301"/>
              <a:gd name="connsiteY1" fmla="*/ 0 h 754602"/>
              <a:gd name="connsiteX2" fmla="*/ 377301 w 377301"/>
              <a:gd name="connsiteY2" fmla="*/ 377301 h 754602"/>
              <a:gd name="connsiteX3" fmla="*/ 0 w 377301"/>
              <a:gd name="connsiteY3" fmla="*/ 754602 h 754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01" h="754602">
                <a:moveTo>
                  <a:pt x="0" y="754602"/>
                </a:moveTo>
                <a:lnTo>
                  <a:pt x="0" y="0"/>
                </a:lnTo>
                <a:lnTo>
                  <a:pt x="377301" y="377301"/>
                </a:lnTo>
                <a:lnTo>
                  <a:pt x="0" y="7546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1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4356000"/>
            <a:ext cx="8229600" cy="309600"/>
          </a:xfrm>
        </p:spPr>
        <p:txBody>
          <a:bodyPr/>
          <a:lstStyle>
            <a:lvl1pPr marL="0" indent="0">
              <a:buNone/>
              <a:defRPr sz="2000"/>
            </a:lvl1pPr>
            <a:lvl2pPr marL="342000" indent="0">
              <a:buNone/>
              <a:defRPr/>
            </a:lvl2pPr>
            <a:lvl3pPr marL="576000" indent="0">
              <a:buNone/>
              <a:defRPr/>
            </a:lvl3pPr>
            <a:lvl4pPr marL="806400" indent="0">
              <a:buNone/>
              <a:defRPr/>
            </a:lvl4pPr>
            <a:lvl5pPr marL="10332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66908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EF17A-9129-AA40-A905-06C147DCF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46CB5DE9-0126-264D-B224-E010DE6B75BC}"/>
              </a:ext>
            </a:extLst>
          </p:cNvPr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466376" y="1207008"/>
            <a:ext cx="1737360" cy="1056368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C25F6477-0872-4D46-A08B-A7300F541F35}"/>
              </a:ext>
            </a:extLst>
          </p:cNvPr>
          <p:cNvSpPr>
            <a:spLocks noGrp="1" noChangeAspect="1"/>
          </p:cNvSpPr>
          <p:nvPr>
            <p:ph type="pic" sz="quarter" idx="22" hasCustomPrompt="1"/>
          </p:nvPr>
        </p:nvSpPr>
        <p:spPr>
          <a:xfrm>
            <a:off x="466376" y="3054096"/>
            <a:ext cx="1737360" cy="1056367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  <p:sp>
        <p:nvSpPr>
          <p:cNvPr id="12" name="Text Placeholder 38">
            <a:extLst>
              <a:ext uri="{FF2B5EF4-FFF2-40B4-BE49-F238E27FC236}">
                <a16:creationId xmlns:a16="http://schemas.microsoft.com/office/drawing/2014/main" id="{E19656A0-923E-2C42-B5DB-BC009A284A7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66376" y="2341764"/>
            <a:ext cx="1733762" cy="65722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0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900"/>
            </a:lvl2pPr>
            <a:lvl3pPr marL="577850" indent="0">
              <a:buFontTx/>
              <a:buNone/>
              <a:defRPr sz="1100"/>
            </a:lvl3pPr>
            <a:lvl4pPr marL="806450" indent="0">
              <a:buFontTx/>
              <a:buNone/>
              <a:defRPr sz="1100"/>
            </a:lvl4pPr>
            <a:lvl5pPr marL="1035050" indent="0">
              <a:buFontTx/>
              <a:buNone/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Second-level</a:t>
            </a:r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F8B4895C-54B3-9A4F-83FE-55E3A949DB2C}"/>
              </a:ext>
            </a:extLst>
          </p:cNvPr>
          <p:cNvSpPr>
            <a:spLocks noGrp="1" noChangeAspect="1"/>
          </p:cNvSpPr>
          <p:nvPr>
            <p:ph type="pic" sz="quarter" idx="34" hasCustomPrompt="1"/>
          </p:nvPr>
        </p:nvSpPr>
        <p:spPr>
          <a:xfrm>
            <a:off x="2636427" y="1207008"/>
            <a:ext cx="1737360" cy="1056368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3A76B07C-42B3-7245-845A-0D97D7175A9D}"/>
              </a:ext>
            </a:extLst>
          </p:cNvPr>
          <p:cNvSpPr>
            <a:spLocks noGrp="1" noChangeAspect="1"/>
          </p:cNvSpPr>
          <p:nvPr>
            <p:ph type="pic" sz="quarter" idx="35" hasCustomPrompt="1"/>
          </p:nvPr>
        </p:nvSpPr>
        <p:spPr>
          <a:xfrm>
            <a:off x="2636427" y="3054096"/>
            <a:ext cx="1737360" cy="1056367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  <p:sp>
        <p:nvSpPr>
          <p:cNvPr id="22" name="Text Placeholder 38">
            <a:extLst>
              <a:ext uri="{FF2B5EF4-FFF2-40B4-BE49-F238E27FC236}">
                <a16:creationId xmlns:a16="http://schemas.microsoft.com/office/drawing/2014/main" id="{0C9E6639-EFE4-4542-8934-567CE415AD1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0025" y="2341764"/>
            <a:ext cx="1733762" cy="65722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0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900"/>
            </a:lvl2pPr>
            <a:lvl3pPr marL="577850" indent="0">
              <a:buFontTx/>
              <a:buNone/>
              <a:defRPr sz="1100"/>
            </a:lvl3pPr>
            <a:lvl4pPr marL="806450" indent="0">
              <a:buFontTx/>
              <a:buNone/>
              <a:defRPr sz="1100"/>
            </a:lvl4pPr>
            <a:lvl5pPr marL="1035050" indent="0">
              <a:buFontTx/>
              <a:buNone/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Second-level</a:t>
            </a:r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38CA0928-B8A3-BE4A-BEF1-E708932BC0CC}"/>
              </a:ext>
            </a:extLst>
          </p:cNvPr>
          <p:cNvSpPr>
            <a:spLocks noGrp="1" noChangeAspect="1"/>
          </p:cNvSpPr>
          <p:nvPr>
            <p:ph type="pic" sz="quarter" idx="38" hasCustomPrompt="1"/>
          </p:nvPr>
        </p:nvSpPr>
        <p:spPr>
          <a:xfrm>
            <a:off x="4793778" y="1207008"/>
            <a:ext cx="1737360" cy="1056368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68813CE9-596D-EB4D-B21A-1592B1C6F21B}"/>
              </a:ext>
            </a:extLst>
          </p:cNvPr>
          <p:cNvSpPr>
            <a:spLocks noGrp="1" noChangeAspect="1"/>
          </p:cNvSpPr>
          <p:nvPr>
            <p:ph type="pic" sz="quarter" idx="39" hasCustomPrompt="1"/>
          </p:nvPr>
        </p:nvSpPr>
        <p:spPr>
          <a:xfrm>
            <a:off x="4793778" y="3054096"/>
            <a:ext cx="1737360" cy="1056367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  <p:sp>
        <p:nvSpPr>
          <p:cNvPr id="26" name="Text Placeholder 38">
            <a:extLst>
              <a:ext uri="{FF2B5EF4-FFF2-40B4-BE49-F238E27FC236}">
                <a16:creationId xmlns:a16="http://schemas.microsoft.com/office/drawing/2014/main" id="{19CD70B8-B1DA-EC44-864B-62D6E0B8FDA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797376" y="2341764"/>
            <a:ext cx="1733762" cy="65722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0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900"/>
            </a:lvl2pPr>
            <a:lvl3pPr marL="577850" indent="0">
              <a:buFontTx/>
              <a:buNone/>
              <a:defRPr sz="1100"/>
            </a:lvl3pPr>
            <a:lvl4pPr marL="806450" indent="0">
              <a:buFontTx/>
              <a:buNone/>
              <a:defRPr sz="1100"/>
            </a:lvl4pPr>
            <a:lvl5pPr marL="1035050" indent="0">
              <a:buFontTx/>
              <a:buNone/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Second-level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0DA2058A-64A4-574D-9174-605EDD07F091}"/>
              </a:ext>
            </a:extLst>
          </p:cNvPr>
          <p:cNvSpPr>
            <a:spLocks noGrp="1" noChangeAspect="1"/>
          </p:cNvSpPr>
          <p:nvPr>
            <p:ph type="pic" sz="quarter" idx="42" hasCustomPrompt="1"/>
          </p:nvPr>
        </p:nvSpPr>
        <p:spPr>
          <a:xfrm>
            <a:off x="6951128" y="1207008"/>
            <a:ext cx="1737360" cy="1056368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C145931C-3648-0F42-B4FE-37872E0EC3D3}"/>
              </a:ext>
            </a:extLst>
          </p:cNvPr>
          <p:cNvSpPr>
            <a:spLocks noGrp="1" noChangeAspect="1"/>
          </p:cNvSpPr>
          <p:nvPr>
            <p:ph type="pic" sz="quarter" idx="43" hasCustomPrompt="1"/>
          </p:nvPr>
        </p:nvSpPr>
        <p:spPr>
          <a:xfrm>
            <a:off x="6951128" y="3054096"/>
            <a:ext cx="1737360" cy="1056367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</a:t>
            </a:r>
            <a:br>
              <a:rPr lang="en-US" dirty="0"/>
            </a:br>
            <a:r>
              <a:rPr lang="en-US" dirty="0"/>
              <a:t>add picture</a:t>
            </a:r>
          </a:p>
        </p:txBody>
      </p:sp>
      <p:sp>
        <p:nvSpPr>
          <p:cNvPr id="30" name="Text Placeholder 38">
            <a:extLst>
              <a:ext uri="{FF2B5EF4-FFF2-40B4-BE49-F238E27FC236}">
                <a16:creationId xmlns:a16="http://schemas.microsoft.com/office/drawing/2014/main" id="{D64C2D60-3882-8B4F-A43A-121446D1237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954726" y="2341764"/>
            <a:ext cx="1733762" cy="65722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0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900"/>
            </a:lvl2pPr>
            <a:lvl3pPr marL="577850" indent="0">
              <a:buFontTx/>
              <a:buNone/>
              <a:defRPr sz="1100"/>
            </a:lvl3pPr>
            <a:lvl4pPr marL="806450" indent="0">
              <a:buFontTx/>
              <a:buNone/>
              <a:defRPr sz="1100"/>
            </a:lvl4pPr>
            <a:lvl5pPr marL="1035050" indent="0">
              <a:buFontTx/>
              <a:buNone/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Second-level</a:t>
            </a:r>
          </a:p>
        </p:txBody>
      </p:sp>
      <p:sp>
        <p:nvSpPr>
          <p:cNvPr id="32" name="Text Placeholder 38">
            <a:extLst>
              <a:ext uri="{FF2B5EF4-FFF2-40B4-BE49-F238E27FC236}">
                <a16:creationId xmlns:a16="http://schemas.microsoft.com/office/drawing/2014/main" id="{1224548A-558C-414D-9FA3-DEED2DA27AED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66376" y="4182439"/>
            <a:ext cx="1733762" cy="65722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0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900"/>
            </a:lvl2pPr>
            <a:lvl3pPr marL="577850" indent="0">
              <a:buFontTx/>
              <a:buNone/>
              <a:defRPr sz="1100"/>
            </a:lvl3pPr>
            <a:lvl4pPr marL="806450" indent="0">
              <a:buFontTx/>
              <a:buNone/>
              <a:defRPr sz="1100"/>
            </a:lvl4pPr>
            <a:lvl5pPr marL="1035050" indent="0">
              <a:buFontTx/>
              <a:buNone/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Second-level</a:t>
            </a:r>
          </a:p>
        </p:txBody>
      </p:sp>
      <p:sp>
        <p:nvSpPr>
          <p:cNvPr id="33" name="Text Placeholder 38">
            <a:extLst>
              <a:ext uri="{FF2B5EF4-FFF2-40B4-BE49-F238E27FC236}">
                <a16:creationId xmlns:a16="http://schemas.microsoft.com/office/drawing/2014/main" id="{0B3D0B52-E7CD-FE4B-8F57-DCD97F3E4925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640025" y="4182439"/>
            <a:ext cx="1733762" cy="65722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0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900"/>
            </a:lvl2pPr>
            <a:lvl3pPr marL="577850" indent="0">
              <a:buFontTx/>
              <a:buNone/>
              <a:defRPr sz="1100"/>
            </a:lvl3pPr>
            <a:lvl4pPr marL="806450" indent="0">
              <a:buFontTx/>
              <a:buNone/>
              <a:defRPr sz="1100"/>
            </a:lvl4pPr>
            <a:lvl5pPr marL="1035050" indent="0">
              <a:buFontTx/>
              <a:buNone/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Second-level</a:t>
            </a:r>
          </a:p>
        </p:txBody>
      </p:sp>
      <p:sp>
        <p:nvSpPr>
          <p:cNvPr id="34" name="Text Placeholder 38">
            <a:extLst>
              <a:ext uri="{FF2B5EF4-FFF2-40B4-BE49-F238E27FC236}">
                <a16:creationId xmlns:a16="http://schemas.microsoft.com/office/drawing/2014/main" id="{B39C31D8-8C97-3144-B1A2-D2E4278355C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4797376" y="4182439"/>
            <a:ext cx="1733762" cy="65722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0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900"/>
            </a:lvl2pPr>
            <a:lvl3pPr marL="577850" indent="0">
              <a:buFontTx/>
              <a:buNone/>
              <a:defRPr sz="1100"/>
            </a:lvl3pPr>
            <a:lvl4pPr marL="806450" indent="0">
              <a:buFontTx/>
              <a:buNone/>
              <a:defRPr sz="1100"/>
            </a:lvl4pPr>
            <a:lvl5pPr marL="1035050" indent="0">
              <a:buFontTx/>
              <a:buNone/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Second-level</a:t>
            </a:r>
          </a:p>
        </p:txBody>
      </p:sp>
      <p:sp>
        <p:nvSpPr>
          <p:cNvPr id="35" name="Text Placeholder 38">
            <a:extLst>
              <a:ext uri="{FF2B5EF4-FFF2-40B4-BE49-F238E27FC236}">
                <a16:creationId xmlns:a16="http://schemas.microsoft.com/office/drawing/2014/main" id="{5FE6801B-862E-9446-9492-DA72AEE32D47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954726" y="4182439"/>
            <a:ext cx="1733762" cy="65722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0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900"/>
            </a:lvl2pPr>
            <a:lvl3pPr marL="577850" indent="0">
              <a:buFontTx/>
              <a:buNone/>
              <a:defRPr sz="1100"/>
            </a:lvl3pPr>
            <a:lvl4pPr marL="806450" indent="0">
              <a:buFontTx/>
              <a:buNone/>
              <a:defRPr sz="1100"/>
            </a:lvl4pPr>
            <a:lvl5pPr marL="1035050" indent="0">
              <a:buFontTx/>
              <a:buNone/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Second-level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A85B1AA7-DC4D-2C44-B068-6CD90B35CD8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4349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6">
            <a:extLst>
              <a:ext uri="{FF2B5EF4-FFF2-40B4-BE49-F238E27FC236}">
                <a16:creationId xmlns:a16="http://schemas.microsoft.com/office/drawing/2014/main" id="{E00F404A-1B1F-834D-BBB2-01EA75A180F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57200" y="1620821"/>
            <a:ext cx="2371251" cy="1176352"/>
          </a:xfrm>
        </p:spPr>
        <p:txBody>
          <a:bodyPr tIns="0" bIns="0"/>
          <a:lstStyle>
            <a:lvl1pPr marL="0" indent="0">
              <a:lnSpc>
                <a:spcPct val="80000"/>
              </a:lnSpc>
              <a:spcBef>
                <a:spcPts val="800"/>
              </a:spcBef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lnSpc>
                <a:spcPct val="80000"/>
              </a:lnSpc>
              <a:spcBef>
                <a:spcPts val="800"/>
              </a:spcBef>
              <a:buNone/>
              <a:defRPr sz="1400" b="0">
                <a:solidFill>
                  <a:schemeClr val="tx1"/>
                </a:solidFill>
              </a:defRPr>
            </a:lvl2pPr>
            <a:lvl3pPr marL="0" indent="0">
              <a:lnSpc>
                <a:spcPct val="80000"/>
              </a:lnSpc>
              <a:spcBef>
                <a:spcPts val="800"/>
              </a:spcBef>
              <a:buFont typeface="Arial" panose="020B0604020202020204" pitchFamily="34" charset="0"/>
              <a:buNone/>
              <a:defRPr sz="11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621049F6-219E-4F48-A881-89C5DD888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8229600" cy="5716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9" name="Slide Number Placeholder 5">
            <a:extLst>
              <a:ext uri="{FF2B5EF4-FFF2-40B4-BE49-F238E27FC236}">
                <a16:creationId xmlns:a16="http://schemas.microsoft.com/office/drawing/2014/main" id="{D51E02AB-C2DF-EB4C-B757-1B76EC3C867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38E5703-B03B-794F-9EEF-A25FB9C32CBC}"/>
              </a:ext>
            </a:extLst>
          </p:cNvPr>
          <p:cNvCxnSpPr/>
          <p:nvPr/>
        </p:nvCxnSpPr>
        <p:spPr bwMode="auto">
          <a:xfrm>
            <a:off x="473075" y="1448287"/>
            <a:ext cx="2308900" cy="0"/>
          </a:xfrm>
          <a:prstGeom prst="line">
            <a:avLst/>
          </a:prstGeom>
          <a:solidFill>
            <a:srgbClr val="3656AB"/>
          </a:solidFill>
          <a:ln w="444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0D8D17D-D75F-5349-94CA-4505E5785B75}"/>
              </a:ext>
            </a:extLst>
          </p:cNvPr>
          <p:cNvCxnSpPr/>
          <p:nvPr/>
        </p:nvCxnSpPr>
        <p:spPr bwMode="auto">
          <a:xfrm>
            <a:off x="3366946" y="1448287"/>
            <a:ext cx="2308900" cy="0"/>
          </a:xfrm>
          <a:prstGeom prst="line">
            <a:avLst/>
          </a:prstGeom>
          <a:solidFill>
            <a:srgbClr val="3656AB"/>
          </a:solidFill>
          <a:ln w="444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99DFB4C-B33D-D24D-8C57-A58D858DC663}"/>
              </a:ext>
            </a:extLst>
          </p:cNvPr>
          <p:cNvCxnSpPr/>
          <p:nvPr/>
        </p:nvCxnSpPr>
        <p:spPr bwMode="auto">
          <a:xfrm>
            <a:off x="6315549" y="1448287"/>
            <a:ext cx="2308900" cy="0"/>
          </a:xfrm>
          <a:prstGeom prst="line">
            <a:avLst/>
          </a:prstGeom>
          <a:solidFill>
            <a:srgbClr val="3656AB"/>
          </a:solidFill>
          <a:ln w="444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C4FD590-3854-A848-870B-A20F30BA2423}"/>
              </a:ext>
            </a:extLst>
          </p:cNvPr>
          <p:cNvCxnSpPr/>
          <p:nvPr/>
        </p:nvCxnSpPr>
        <p:spPr bwMode="auto">
          <a:xfrm>
            <a:off x="473075" y="3030679"/>
            <a:ext cx="2308900" cy="0"/>
          </a:xfrm>
          <a:prstGeom prst="line">
            <a:avLst/>
          </a:prstGeom>
          <a:solidFill>
            <a:srgbClr val="3656AB"/>
          </a:solidFill>
          <a:ln w="444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AF085F5-99E7-1748-9332-E3CE8FD91CCB}"/>
              </a:ext>
            </a:extLst>
          </p:cNvPr>
          <p:cNvCxnSpPr/>
          <p:nvPr/>
        </p:nvCxnSpPr>
        <p:spPr bwMode="auto">
          <a:xfrm>
            <a:off x="3366946" y="3030679"/>
            <a:ext cx="2308900" cy="0"/>
          </a:xfrm>
          <a:prstGeom prst="line">
            <a:avLst/>
          </a:prstGeom>
          <a:solidFill>
            <a:srgbClr val="3656AB"/>
          </a:solidFill>
          <a:ln w="444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82A5896-465C-DB43-82B3-F38BB620C96A}"/>
              </a:ext>
            </a:extLst>
          </p:cNvPr>
          <p:cNvCxnSpPr/>
          <p:nvPr/>
        </p:nvCxnSpPr>
        <p:spPr bwMode="auto">
          <a:xfrm>
            <a:off x="6315549" y="3030679"/>
            <a:ext cx="2308900" cy="0"/>
          </a:xfrm>
          <a:prstGeom prst="line">
            <a:avLst/>
          </a:prstGeom>
          <a:solidFill>
            <a:srgbClr val="3656AB"/>
          </a:solidFill>
          <a:ln w="444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36" name="Text Placeholder 6">
            <a:extLst>
              <a:ext uri="{FF2B5EF4-FFF2-40B4-BE49-F238E27FC236}">
                <a16:creationId xmlns:a16="http://schemas.microsoft.com/office/drawing/2014/main" id="{67414DD3-A371-F647-98E3-A1ED074B78E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363136" y="1620821"/>
            <a:ext cx="2371251" cy="1176352"/>
          </a:xfrm>
        </p:spPr>
        <p:txBody>
          <a:bodyPr tIns="0" bIns="0"/>
          <a:lstStyle>
            <a:lvl1pPr marL="0" indent="0">
              <a:lnSpc>
                <a:spcPct val="80000"/>
              </a:lnSpc>
              <a:spcBef>
                <a:spcPts val="800"/>
              </a:spcBef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lnSpc>
                <a:spcPct val="80000"/>
              </a:lnSpc>
              <a:spcBef>
                <a:spcPts val="800"/>
              </a:spcBef>
              <a:buNone/>
              <a:defRPr sz="1400" b="0">
                <a:solidFill>
                  <a:schemeClr val="tx1"/>
                </a:solidFill>
              </a:defRPr>
            </a:lvl2pPr>
            <a:lvl3pPr marL="0" indent="0">
              <a:lnSpc>
                <a:spcPct val="80000"/>
              </a:lnSpc>
              <a:spcBef>
                <a:spcPts val="800"/>
              </a:spcBef>
              <a:buFont typeface="Arial" panose="020B0604020202020204" pitchFamily="34" charset="0"/>
              <a:buNone/>
              <a:defRPr sz="11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A846D75D-49EB-4F43-BA3A-B123EFBE6C3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15549" y="1620821"/>
            <a:ext cx="2371251" cy="1176352"/>
          </a:xfrm>
        </p:spPr>
        <p:txBody>
          <a:bodyPr tIns="0" bIns="0"/>
          <a:lstStyle>
            <a:lvl1pPr marL="0" indent="0">
              <a:lnSpc>
                <a:spcPct val="80000"/>
              </a:lnSpc>
              <a:spcBef>
                <a:spcPts val="800"/>
              </a:spcBef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lnSpc>
                <a:spcPct val="80000"/>
              </a:lnSpc>
              <a:spcBef>
                <a:spcPts val="800"/>
              </a:spcBef>
              <a:buNone/>
              <a:defRPr sz="1400" b="0">
                <a:solidFill>
                  <a:schemeClr val="tx1"/>
                </a:solidFill>
              </a:defRPr>
            </a:lvl2pPr>
            <a:lvl3pPr marL="0" indent="0">
              <a:lnSpc>
                <a:spcPct val="80000"/>
              </a:lnSpc>
              <a:spcBef>
                <a:spcPts val="800"/>
              </a:spcBef>
              <a:buFont typeface="Arial" panose="020B0604020202020204" pitchFamily="34" charset="0"/>
              <a:buNone/>
              <a:defRPr sz="11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F4571442-7628-5044-84D9-752DACCEDFD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57200" y="3198447"/>
            <a:ext cx="2371251" cy="1176352"/>
          </a:xfrm>
        </p:spPr>
        <p:txBody>
          <a:bodyPr tIns="0" bIns="0"/>
          <a:lstStyle>
            <a:lvl1pPr marL="0" indent="0">
              <a:lnSpc>
                <a:spcPct val="80000"/>
              </a:lnSpc>
              <a:spcBef>
                <a:spcPts val="800"/>
              </a:spcBef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lnSpc>
                <a:spcPct val="80000"/>
              </a:lnSpc>
              <a:spcBef>
                <a:spcPts val="800"/>
              </a:spcBef>
              <a:buNone/>
              <a:defRPr sz="1400" b="0">
                <a:solidFill>
                  <a:schemeClr val="tx1"/>
                </a:solidFill>
              </a:defRPr>
            </a:lvl2pPr>
            <a:lvl3pPr marL="0" indent="0">
              <a:lnSpc>
                <a:spcPct val="80000"/>
              </a:lnSpc>
              <a:spcBef>
                <a:spcPts val="800"/>
              </a:spcBef>
              <a:buFont typeface="Arial" panose="020B0604020202020204" pitchFamily="34" charset="0"/>
              <a:buNone/>
              <a:defRPr sz="11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9" name="Text Placeholder 6">
            <a:extLst>
              <a:ext uri="{FF2B5EF4-FFF2-40B4-BE49-F238E27FC236}">
                <a16:creationId xmlns:a16="http://schemas.microsoft.com/office/drawing/2014/main" id="{90332DC0-A069-544C-8A69-AD9AB365045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363136" y="3198447"/>
            <a:ext cx="2371251" cy="1176352"/>
          </a:xfrm>
        </p:spPr>
        <p:txBody>
          <a:bodyPr tIns="0" bIns="0"/>
          <a:lstStyle>
            <a:lvl1pPr marL="0" indent="0">
              <a:lnSpc>
                <a:spcPct val="80000"/>
              </a:lnSpc>
              <a:spcBef>
                <a:spcPts val="800"/>
              </a:spcBef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lnSpc>
                <a:spcPct val="80000"/>
              </a:lnSpc>
              <a:spcBef>
                <a:spcPts val="800"/>
              </a:spcBef>
              <a:buNone/>
              <a:defRPr sz="1400" b="0">
                <a:solidFill>
                  <a:schemeClr val="tx1"/>
                </a:solidFill>
              </a:defRPr>
            </a:lvl2pPr>
            <a:lvl3pPr marL="0" indent="0">
              <a:lnSpc>
                <a:spcPct val="80000"/>
              </a:lnSpc>
              <a:spcBef>
                <a:spcPts val="800"/>
              </a:spcBef>
              <a:buFont typeface="Arial" panose="020B0604020202020204" pitchFamily="34" charset="0"/>
              <a:buNone/>
              <a:defRPr sz="11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5B703620-72FE-4349-82FA-3CB042295F1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315549" y="3198447"/>
            <a:ext cx="2371251" cy="1176352"/>
          </a:xfrm>
        </p:spPr>
        <p:txBody>
          <a:bodyPr tIns="0" bIns="0"/>
          <a:lstStyle>
            <a:lvl1pPr marL="0" indent="0">
              <a:lnSpc>
                <a:spcPct val="80000"/>
              </a:lnSpc>
              <a:spcBef>
                <a:spcPts val="800"/>
              </a:spcBef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lnSpc>
                <a:spcPct val="80000"/>
              </a:lnSpc>
              <a:spcBef>
                <a:spcPts val="800"/>
              </a:spcBef>
              <a:buNone/>
              <a:defRPr sz="1400" b="0">
                <a:solidFill>
                  <a:schemeClr val="tx1"/>
                </a:solidFill>
              </a:defRPr>
            </a:lvl2pPr>
            <a:lvl3pPr marL="0" indent="0">
              <a:lnSpc>
                <a:spcPct val="80000"/>
              </a:lnSpc>
              <a:spcBef>
                <a:spcPts val="800"/>
              </a:spcBef>
              <a:buFont typeface="Arial" panose="020B0604020202020204" pitchFamily="34" charset="0"/>
              <a:buNone/>
              <a:defRPr sz="11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275233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als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0F00B1B8-AC0B-944B-B356-0E21A9B6F46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57200" y="1543050"/>
            <a:ext cx="2371251" cy="3086100"/>
          </a:xfrm>
        </p:spPr>
        <p:txBody>
          <a:bodyPr tIns="0" bIns="0"/>
          <a:lstStyle>
            <a:lvl1pPr marL="0" indent="0">
              <a:lnSpc>
                <a:spcPct val="80000"/>
              </a:lnSpc>
              <a:spcBef>
                <a:spcPts val="1200"/>
              </a:spcBef>
              <a:buNone/>
              <a:defRPr sz="1100" b="1">
                <a:solidFill>
                  <a:schemeClr val="tx2"/>
                </a:solidFill>
              </a:defRPr>
            </a:lvl1pPr>
            <a:lvl2pPr marL="0" indent="0">
              <a:lnSpc>
                <a:spcPct val="100000"/>
              </a:lnSpc>
              <a:spcBef>
                <a:spcPts val="300"/>
              </a:spcBef>
              <a:buNone/>
              <a:defRPr sz="1100" b="0">
                <a:solidFill>
                  <a:schemeClr val="tx1"/>
                </a:solidFill>
              </a:defRPr>
            </a:lvl2pPr>
            <a:lvl3pPr marL="0" indent="0">
              <a:lnSpc>
                <a:spcPct val="80000"/>
              </a:lnSpc>
              <a:spcBef>
                <a:spcPts val="900"/>
              </a:spcBef>
              <a:buFont typeface="Arial" panose="020B0604020202020204" pitchFamily="34" charset="0"/>
              <a:buNone/>
              <a:defRPr sz="10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77DD4B9-9766-8148-9FAF-C8F3B1CA5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8229600" cy="5716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C7185FD-1E7B-BE4A-9B8C-C679E905D3B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6158B0E-4DF9-CE45-AAC9-7686ECFA886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386374" y="1543050"/>
            <a:ext cx="2371251" cy="3086100"/>
          </a:xfrm>
        </p:spPr>
        <p:txBody>
          <a:bodyPr tIns="0" bIns="0"/>
          <a:lstStyle>
            <a:lvl1pPr marL="0" indent="0">
              <a:lnSpc>
                <a:spcPct val="80000"/>
              </a:lnSpc>
              <a:spcBef>
                <a:spcPts val="1200"/>
              </a:spcBef>
              <a:buNone/>
              <a:defRPr lang="en-US" sz="1100" b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>
              <a:lnSpc>
                <a:spcPct val="100000"/>
              </a:lnSpc>
              <a:spcBef>
                <a:spcPts val="300"/>
              </a:spcBef>
              <a:buNone/>
              <a:defRPr lang="en-US" sz="11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>
              <a:lnSpc>
                <a:spcPct val="80000"/>
              </a:lnSpc>
              <a:spcBef>
                <a:spcPts val="900"/>
              </a:spcBef>
              <a:buFont typeface="Arial" panose="020B0604020202020204" pitchFamily="34" charset="0"/>
              <a:buNone/>
              <a:defRPr sz="10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F3E4409B-3F4A-2546-9EA4-F14FCF54249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15549" y="1543050"/>
            <a:ext cx="2371251" cy="3086100"/>
          </a:xfrm>
        </p:spPr>
        <p:txBody>
          <a:bodyPr tIns="0" bIns="0"/>
          <a:lstStyle>
            <a:lvl1pPr marL="0" indent="0">
              <a:lnSpc>
                <a:spcPct val="80000"/>
              </a:lnSpc>
              <a:spcBef>
                <a:spcPts val="1200"/>
              </a:spcBef>
              <a:buNone/>
              <a:defRPr lang="en-US" sz="1100" b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>
              <a:lnSpc>
                <a:spcPct val="100000"/>
              </a:lnSpc>
              <a:spcBef>
                <a:spcPts val="300"/>
              </a:spcBef>
              <a:buNone/>
              <a:defRPr lang="en-US" sz="11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>
              <a:lnSpc>
                <a:spcPct val="80000"/>
              </a:lnSpc>
              <a:spcBef>
                <a:spcPts val="900"/>
              </a:spcBef>
              <a:buFont typeface="Arial" panose="020B0604020202020204" pitchFamily="34" charset="0"/>
              <a:buNone/>
              <a:defRPr sz="10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591847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wards and rank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BF70A72-37BB-8042-ABBD-133B96213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323D986-8785-2740-858C-4CAD6819E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10470"/>
            <a:ext cx="3781740" cy="311868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200" b="1"/>
            </a:lvl1pPr>
            <a:lvl2pPr marL="0" indent="0">
              <a:spcBef>
                <a:spcPts val="0"/>
              </a:spcBef>
              <a:buNone/>
              <a:defRPr sz="1200" b="0" i="0">
                <a:solidFill>
                  <a:schemeClr val="tx1"/>
                </a:solidFill>
              </a:defRPr>
            </a:lvl2pPr>
            <a:lvl3pPr marL="0" indent="0">
              <a:spcBef>
                <a:spcPts val="300"/>
              </a:spcBef>
              <a:spcAft>
                <a:spcPts val="0"/>
              </a:spcAft>
              <a:buNone/>
              <a:defRPr sz="1000"/>
            </a:lvl3pPr>
            <a:lvl4pPr marL="0" indent="0">
              <a:spcBef>
                <a:spcPts val="300"/>
              </a:spcBef>
              <a:buNone/>
              <a:defRPr sz="1200" b="1" i="1">
                <a:solidFill>
                  <a:schemeClr val="tx2"/>
                </a:solidFill>
              </a:defRPr>
            </a:lvl4pPr>
            <a:lvl5pPr>
              <a:spcBef>
                <a:spcPts val="1200"/>
              </a:spcBef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E5B4B02-6E54-7145-85D6-B6A86728A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D985D2D-40B5-6246-B406-A7E6BC935B5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47695" y="1510470"/>
            <a:ext cx="4039105" cy="311868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200" b="1"/>
            </a:lvl1pPr>
            <a:lvl2pPr marL="0" indent="0">
              <a:spcBef>
                <a:spcPts val="0"/>
              </a:spcBef>
              <a:buNone/>
              <a:defRPr sz="1200" b="0" i="0">
                <a:solidFill>
                  <a:schemeClr val="tx1"/>
                </a:solidFill>
              </a:defRPr>
            </a:lvl2pPr>
            <a:lvl3pPr marL="0" indent="0">
              <a:spcBef>
                <a:spcPts val="300"/>
              </a:spcBef>
              <a:buNone/>
              <a:defRPr sz="1000"/>
            </a:lvl3pPr>
            <a:lvl4pPr marL="0" indent="0">
              <a:spcBef>
                <a:spcPts val="300"/>
              </a:spcBef>
              <a:buNone/>
              <a:defRPr sz="1200" b="1" i="1">
                <a:solidFill>
                  <a:schemeClr val="tx2"/>
                </a:solidFill>
              </a:defRPr>
            </a:lvl4pPr>
            <a:lvl5pPr>
              <a:spcBef>
                <a:spcPts val="1200"/>
              </a:spcBef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3602546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ck page">
    <p:bg>
      <p:bgPr>
        <a:gradFill>
          <a:gsLst>
            <a:gs pos="1000">
              <a:schemeClr val="accent3"/>
            </a:gs>
            <a:gs pos="100000">
              <a:schemeClr val="accent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>
            <a:extLst>
              <a:ext uri="{FF2B5EF4-FFF2-40B4-BE49-F238E27FC236}">
                <a16:creationId xmlns:a16="http://schemas.microsoft.com/office/drawing/2014/main" id="{8DCADD39-A82A-2D4E-95F9-5F1299B39A13}"/>
              </a:ext>
            </a:extLst>
          </p:cNvPr>
          <p:cNvSpPr>
            <a:spLocks noChangeAspect="1" noEditPoints="1"/>
          </p:cNvSpPr>
          <p:nvPr/>
        </p:nvSpPr>
        <p:spPr bwMode="invGray">
          <a:xfrm>
            <a:off x="7262814" y="303098"/>
            <a:ext cx="1423986" cy="114293"/>
          </a:xfrm>
          <a:custGeom>
            <a:avLst/>
            <a:gdLst>
              <a:gd name="T0" fmla="*/ 2154 w 4054"/>
              <a:gd name="T1" fmla="*/ 191 h 322"/>
              <a:gd name="T2" fmla="*/ 2243 w 4054"/>
              <a:gd name="T3" fmla="*/ 256 h 322"/>
              <a:gd name="T4" fmla="*/ 2123 w 4054"/>
              <a:gd name="T5" fmla="*/ 47 h 322"/>
              <a:gd name="T6" fmla="*/ 2099 w 4054"/>
              <a:gd name="T7" fmla="*/ 209 h 322"/>
              <a:gd name="T8" fmla="*/ 2310 w 4054"/>
              <a:gd name="T9" fmla="*/ 269 h 322"/>
              <a:gd name="T10" fmla="*/ 2203 w 4054"/>
              <a:gd name="T11" fmla="*/ 55 h 322"/>
              <a:gd name="T12" fmla="*/ 2123 w 4054"/>
              <a:gd name="T13" fmla="*/ 6 h 322"/>
              <a:gd name="T14" fmla="*/ 1672 w 4054"/>
              <a:gd name="T15" fmla="*/ 121 h 322"/>
              <a:gd name="T16" fmla="*/ 1672 w 4054"/>
              <a:gd name="T17" fmla="*/ 172 h 322"/>
              <a:gd name="T18" fmla="*/ 1888 w 4054"/>
              <a:gd name="T19" fmla="*/ 298 h 322"/>
              <a:gd name="T20" fmla="*/ 1884 w 4054"/>
              <a:gd name="T21" fmla="*/ 6 h 322"/>
              <a:gd name="T22" fmla="*/ 3839 w 4054"/>
              <a:gd name="T23" fmla="*/ 53 h 322"/>
              <a:gd name="T24" fmla="*/ 3982 w 4054"/>
              <a:gd name="T25" fmla="*/ 172 h 322"/>
              <a:gd name="T26" fmla="*/ 4054 w 4054"/>
              <a:gd name="T27" fmla="*/ 247 h 322"/>
              <a:gd name="T28" fmla="*/ 3775 w 4054"/>
              <a:gd name="T29" fmla="*/ 6 h 322"/>
              <a:gd name="T30" fmla="*/ 196 w 4054"/>
              <a:gd name="T31" fmla="*/ 9 h 322"/>
              <a:gd name="T32" fmla="*/ 0 w 4054"/>
              <a:gd name="T33" fmla="*/ 9 h 322"/>
              <a:gd name="T34" fmla="*/ 222 w 4054"/>
              <a:gd name="T35" fmla="*/ 84 h 322"/>
              <a:gd name="T36" fmla="*/ 441 w 4054"/>
              <a:gd name="T37" fmla="*/ 9 h 322"/>
              <a:gd name="T38" fmla="*/ 251 w 4054"/>
              <a:gd name="T39" fmla="*/ 9 h 322"/>
              <a:gd name="T40" fmla="*/ 808 w 4054"/>
              <a:gd name="T41" fmla="*/ 6 h 322"/>
              <a:gd name="T42" fmla="*/ 808 w 4054"/>
              <a:gd name="T43" fmla="*/ 298 h 322"/>
              <a:gd name="T44" fmla="*/ 629 w 4054"/>
              <a:gd name="T45" fmla="*/ 298 h 322"/>
              <a:gd name="T46" fmla="*/ 629 w 4054"/>
              <a:gd name="T47" fmla="*/ 6 h 322"/>
              <a:gd name="T48" fmla="*/ 1020 w 4054"/>
              <a:gd name="T49" fmla="*/ 5 h 322"/>
              <a:gd name="T50" fmla="*/ 1020 w 4054"/>
              <a:gd name="T51" fmla="*/ 298 h 322"/>
              <a:gd name="T52" fmla="*/ 1316 w 4054"/>
              <a:gd name="T53" fmla="*/ 298 h 322"/>
              <a:gd name="T54" fmla="*/ 1199 w 4054"/>
              <a:gd name="T55" fmla="*/ 6 h 322"/>
              <a:gd name="T56" fmla="*/ 1380 w 4054"/>
              <a:gd name="T57" fmla="*/ 57 h 322"/>
              <a:gd name="T58" fmla="*/ 2571 w 4054"/>
              <a:gd name="T59" fmla="*/ 152 h 322"/>
              <a:gd name="T60" fmla="*/ 2852 w 4054"/>
              <a:gd name="T61" fmla="*/ 264 h 322"/>
              <a:gd name="T62" fmla="*/ 2734 w 4054"/>
              <a:gd name="T63" fmla="*/ 249 h 322"/>
              <a:gd name="T64" fmla="*/ 2827 w 4054"/>
              <a:gd name="T65" fmla="*/ 75 h 322"/>
              <a:gd name="T66" fmla="*/ 2734 w 4054"/>
              <a:gd name="T67" fmla="*/ 0 h 322"/>
              <a:gd name="T68" fmla="*/ 3042 w 4054"/>
              <a:gd name="T69" fmla="*/ 235 h 322"/>
              <a:gd name="T70" fmla="*/ 3285 w 4054"/>
              <a:gd name="T71" fmla="*/ 298 h 322"/>
              <a:gd name="T72" fmla="*/ 2937 w 4054"/>
              <a:gd name="T73" fmla="*/ 298 h 322"/>
              <a:gd name="T74" fmla="*/ 3151 w 4054"/>
              <a:gd name="T75" fmla="*/ 185 h 322"/>
              <a:gd name="T76" fmla="*/ 3379 w 4054"/>
              <a:gd name="T77" fmla="*/ 270 h 322"/>
              <a:gd name="T78" fmla="*/ 3596 w 4054"/>
              <a:gd name="T79" fmla="*/ 214 h 322"/>
              <a:gd name="T80" fmla="*/ 3638 w 4054"/>
              <a:gd name="T81" fmla="*/ 33 h 322"/>
              <a:gd name="T82" fmla="*/ 3435 w 4054"/>
              <a:gd name="T83" fmla="*/ 83 h 322"/>
              <a:gd name="T84" fmla="*/ 3379 w 4054"/>
              <a:gd name="T85" fmla="*/ 270 h 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054" h="322">
                <a:moveTo>
                  <a:pt x="2161" y="236"/>
                </a:moveTo>
                <a:cubicBezTo>
                  <a:pt x="2154" y="225"/>
                  <a:pt x="2152" y="215"/>
                  <a:pt x="2152" y="207"/>
                </a:cubicBezTo>
                <a:cubicBezTo>
                  <a:pt x="2152" y="197"/>
                  <a:pt x="2154" y="191"/>
                  <a:pt x="2154" y="191"/>
                </a:cubicBezTo>
                <a:cubicBezTo>
                  <a:pt x="2163" y="160"/>
                  <a:pt x="2198" y="146"/>
                  <a:pt x="2203" y="143"/>
                </a:cubicBezTo>
                <a:cubicBezTo>
                  <a:pt x="2279" y="232"/>
                  <a:pt x="2279" y="232"/>
                  <a:pt x="2279" y="232"/>
                </a:cubicBezTo>
                <a:cubicBezTo>
                  <a:pt x="2277" y="234"/>
                  <a:pt x="2267" y="246"/>
                  <a:pt x="2243" y="256"/>
                </a:cubicBezTo>
                <a:cubicBezTo>
                  <a:pt x="2214" y="269"/>
                  <a:pt x="2178" y="260"/>
                  <a:pt x="2161" y="236"/>
                </a:cubicBezTo>
                <a:moveTo>
                  <a:pt x="2123" y="6"/>
                </a:moveTo>
                <a:cubicBezTo>
                  <a:pt x="2123" y="47"/>
                  <a:pt x="2123" y="47"/>
                  <a:pt x="2123" y="47"/>
                </a:cubicBezTo>
                <a:cubicBezTo>
                  <a:pt x="2172" y="105"/>
                  <a:pt x="2172" y="105"/>
                  <a:pt x="2172" y="105"/>
                </a:cubicBezTo>
                <a:cubicBezTo>
                  <a:pt x="2158" y="112"/>
                  <a:pt x="2117" y="137"/>
                  <a:pt x="2103" y="181"/>
                </a:cubicBezTo>
                <a:cubicBezTo>
                  <a:pt x="2103" y="181"/>
                  <a:pt x="2099" y="192"/>
                  <a:pt x="2099" y="209"/>
                </a:cubicBezTo>
                <a:cubicBezTo>
                  <a:pt x="2099" y="224"/>
                  <a:pt x="2103" y="244"/>
                  <a:pt x="2117" y="264"/>
                </a:cubicBezTo>
                <a:cubicBezTo>
                  <a:pt x="2146" y="305"/>
                  <a:pt x="2212" y="322"/>
                  <a:pt x="2264" y="300"/>
                </a:cubicBezTo>
                <a:cubicBezTo>
                  <a:pt x="2265" y="300"/>
                  <a:pt x="2281" y="295"/>
                  <a:pt x="2310" y="269"/>
                </a:cubicBezTo>
                <a:cubicBezTo>
                  <a:pt x="2338" y="302"/>
                  <a:pt x="2338" y="302"/>
                  <a:pt x="2338" y="302"/>
                </a:cubicBezTo>
                <a:cubicBezTo>
                  <a:pt x="2410" y="302"/>
                  <a:pt x="2410" y="302"/>
                  <a:pt x="2410" y="302"/>
                </a:cubicBezTo>
                <a:cubicBezTo>
                  <a:pt x="2203" y="55"/>
                  <a:pt x="2203" y="55"/>
                  <a:pt x="2203" y="55"/>
                </a:cubicBezTo>
                <a:cubicBezTo>
                  <a:pt x="2351" y="55"/>
                  <a:pt x="2351" y="55"/>
                  <a:pt x="2351" y="55"/>
                </a:cubicBezTo>
                <a:cubicBezTo>
                  <a:pt x="2351" y="6"/>
                  <a:pt x="2351" y="6"/>
                  <a:pt x="2351" y="6"/>
                </a:cubicBezTo>
                <a:lnTo>
                  <a:pt x="2123" y="6"/>
                </a:lnTo>
                <a:close/>
                <a:moveTo>
                  <a:pt x="1884" y="53"/>
                </a:moveTo>
                <a:cubicBezTo>
                  <a:pt x="1672" y="53"/>
                  <a:pt x="1672" y="53"/>
                  <a:pt x="1672" y="53"/>
                </a:cubicBezTo>
                <a:cubicBezTo>
                  <a:pt x="1672" y="121"/>
                  <a:pt x="1672" y="121"/>
                  <a:pt x="1672" y="121"/>
                </a:cubicBezTo>
                <a:cubicBezTo>
                  <a:pt x="1815" y="121"/>
                  <a:pt x="1815" y="121"/>
                  <a:pt x="1815" y="121"/>
                </a:cubicBezTo>
                <a:cubicBezTo>
                  <a:pt x="1815" y="172"/>
                  <a:pt x="1815" y="172"/>
                  <a:pt x="1815" y="172"/>
                </a:cubicBezTo>
                <a:cubicBezTo>
                  <a:pt x="1672" y="172"/>
                  <a:pt x="1672" y="172"/>
                  <a:pt x="1672" y="172"/>
                </a:cubicBezTo>
                <a:cubicBezTo>
                  <a:pt x="1672" y="247"/>
                  <a:pt x="1672" y="247"/>
                  <a:pt x="1672" y="247"/>
                </a:cubicBezTo>
                <a:cubicBezTo>
                  <a:pt x="1888" y="247"/>
                  <a:pt x="1888" y="247"/>
                  <a:pt x="1888" y="247"/>
                </a:cubicBezTo>
                <a:cubicBezTo>
                  <a:pt x="1888" y="298"/>
                  <a:pt x="1888" y="298"/>
                  <a:pt x="1888" y="298"/>
                </a:cubicBezTo>
                <a:cubicBezTo>
                  <a:pt x="1609" y="298"/>
                  <a:pt x="1609" y="298"/>
                  <a:pt x="1609" y="298"/>
                </a:cubicBezTo>
                <a:cubicBezTo>
                  <a:pt x="1609" y="6"/>
                  <a:pt x="1609" y="6"/>
                  <a:pt x="1609" y="6"/>
                </a:cubicBezTo>
                <a:cubicBezTo>
                  <a:pt x="1884" y="6"/>
                  <a:pt x="1884" y="6"/>
                  <a:pt x="1884" y="6"/>
                </a:cubicBezTo>
                <a:lnTo>
                  <a:pt x="1884" y="53"/>
                </a:lnTo>
                <a:close/>
                <a:moveTo>
                  <a:pt x="4051" y="53"/>
                </a:moveTo>
                <a:cubicBezTo>
                  <a:pt x="3839" y="53"/>
                  <a:pt x="3839" y="53"/>
                  <a:pt x="3839" y="53"/>
                </a:cubicBezTo>
                <a:cubicBezTo>
                  <a:pt x="3839" y="121"/>
                  <a:pt x="3839" y="121"/>
                  <a:pt x="3839" y="121"/>
                </a:cubicBezTo>
                <a:cubicBezTo>
                  <a:pt x="3982" y="121"/>
                  <a:pt x="3982" y="121"/>
                  <a:pt x="3982" y="121"/>
                </a:cubicBezTo>
                <a:cubicBezTo>
                  <a:pt x="3982" y="172"/>
                  <a:pt x="3982" y="172"/>
                  <a:pt x="3982" y="172"/>
                </a:cubicBezTo>
                <a:cubicBezTo>
                  <a:pt x="3839" y="172"/>
                  <a:pt x="3839" y="172"/>
                  <a:pt x="3839" y="172"/>
                </a:cubicBezTo>
                <a:cubicBezTo>
                  <a:pt x="3839" y="247"/>
                  <a:pt x="3839" y="247"/>
                  <a:pt x="3839" y="247"/>
                </a:cubicBezTo>
                <a:cubicBezTo>
                  <a:pt x="4054" y="247"/>
                  <a:pt x="4054" y="247"/>
                  <a:pt x="4054" y="247"/>
                </a:cubicBezTo>
                <a:cubicBezTo>
                  <a:pt x="4054" y="298"/>
                  <a:pt x="4054" y="298"/>
                  <a:pt x="4054" y="298"/>
                </a:cubicBezTo>
                <a:cubicBezTo>
                  <a:pt x="3775" y="298"/>
                  <a:pt x="3775" y="298"/>
                  <a:pt x="3775" y="298"/>
                </a:cubicBezTo>
                <a:cubicBezTo>
                  <a:pt x="3775" y="6"/>
                  <a:pt x="3775" y="6"/>
                  <a:pt x="3775" y="6"/>
                </a:cubicBezTo>
                <a:cubicBezTo>
                  <a:pt x="4051" y="6"/>
                  <a:pt x="4051" y="6"/>
                  <a:pt x="4051" y="6"/>
                </a:cubicBezTo>
                <a:lnTo>
                  <a:pt x="4051" y="53"/>
                </a:lnTo>
                <a:close/>
                <a:moveTo>
                  <a:pt x="196" y="9"/>
                </a:moveTo>
                <a:cubicBezTo>
                  <a:pt x="129" y="205"/>
                  <a:pt x="129" y="205"/>
                  <a:pt x="129" y="205"/>
                </a:cubicBezTo>
                <a:cubicBezTo>
                  <a:pt x="60" y="9"/>
                  <a:pt x="60" y="9"/>
                  <a:pt x="60" y="9"/>
                </a:cubicBezTo>
                <a:cubicBezTo>
                  <a:pt x="0" y="9"/>
                  <a:pt x="0" y="9"/>
                  <a:pt x="0" y="9"/>
                </a:cubicBezTo>
                <a:cubicBezTo>
                  <a:pt x="104" y="297"/>
                  <a:pt x="104" y="297"/>
                  <a:pt x="104" y="297"/>
                </a:cubicBezTo>
                <a:cubicBezTo>
                  <a:pt x="151" y="297"/>
                  <a:pt x="151" y="297"/>
                  <a:pt x="151" y="297"/>
                </a:cubicBezTo>
                <a:cubicBezTo>
                  <a:pt x="151" y="297"/>
                  <a:pt x="219" y="94"/>
                  <a:pt x="222" y="84"/>
                </a:cubicBezTo>
                <a:cubicBezTo>
                  <a:pt x="225" y="94"/>
                  <a:pt x="295" y="297"/>
                  <a:pt x="295" y="297"/>
                </a:cubicBezTo>
                <a:cubicBezTo>
                  <a:pt x="340" y="297"/>
                  <a:pt x="340" y="297"/>
                  <a:pt x="340" y="297"/>
                </a:cubicBezTo>
                <a:cubicBezTo>
                  <a:pt x="441" y="9"/>
                  <a:pt x="441" y="9"/>
                  <a:pt x="441" y="9"/>
                </a:cubicBezTo>
                <a:cubicBezTo>
                  <a:pt x="383" y="9"/>
                  <a:pt x="383" y="9"/>
                  <a:pt x="383" y="9"/>
                </a:cubicBezTo>
                <a:cubicBezTo>
                  <a:pt x="318" y="205"/>
                  <a:pt x="318" y="205"/>
                  <a:pt x="318" y="205"/>
                </a:cubicBezTo>
                <a:cubicBezTo>
                  <a:pt x="251" y="9"/>
                  <a:pt x="251" y="9"/>
                  <a:pt x="251" y="9"/>
                </a:cubicBezTo>
                <a:lnTo>
                  <a:pt x="196" y="9"/>
                </a:lnTo>
                <a:close/>
                <a:moveTo>
                  <a:pt x="808" y="119"/>
                </a:moveTo>
                <a:cubicBezTo>
                  <a:pt x="808" y="6"/>
                  <a:pt x="808" y="6"/>
                  <a:pt x="808" y="6"/>
                </a:cubicBezTo>
                <a:cubicBezTo>
                  <a:pt x="872" y="6"/>
                  <a:pt x="872" y="6"/>
                  <a:pt x="872" y="6"/>
                </a:cubicBezTo>
                <a:cubicBezTo>
                  <a:pt x="872" y="298"/>
                  <a:pt x="872" y="298"/>
                  <a:pt x="872" y="298"/>
                </a:cubicBezTo>
                <a:cubicBezTo>
                  <a:pt x="808" y="298"/>
                  <a:pt x="808" y="298"/>
                  <a:pt x="808" y="298"/>
                </a:cubicBezTo>
                <a:cubicBezTo>
                  <a:pt x="808" y="174"/>
                  <a:pt x="808" y="174"/>
                  <a:pt x="808" y="174"/>
                </a:cubicBezTo>
                <a:cubicBezTo>
                  <a:pt x="629" y="174"/>
                  <a:pt x="629" y="174"/>
                  <a:pt x="629" y="174"/>
                </a:cubicBezTo>
                <a:cubicBezTo>
                  <a:pt x="629" y="298"/>
                  <a:pt x="629" y="298"/>
                  <a:pt x="629" y="298"/>
                </a:cubicBezTo>
                <a:cubicBezTo>
                  <a:pt x="565" y="298"/>
                  <a:pt x="565" y="298"/>
                  <a:pt x="565" y="298"/>
                </a:cubicBezTo>
                <a:cubicBezTo>
                  <a:pt x="565" y="6"/>
                  <a:pt x="565" y="6"/>
                  <a:pt x="565" y="6"/>
                </a:cubicBezTo>
                <a:cubicBezTo>
                  <a:pt x="629" y="6"/>
                  <a:pt x="629" y="6"/>
                  <a:pt x="629" y="6"/>
                </a:cubicBezTo>
                <a:cubicBezTo>
                  <a:pt x="629" y="119"/>
                  <a:pt x="629" y="119"/>
                  <a:pt x="629" y="119"/>
                </a:cubicBezTo>
                <a:lnTo>
                  <a:pt x="808" y="119"/>
                </a:lnTo>
                <a:close/>
                <a:moveTo>
                  <a:pt x="1020" y="5"/>
                </a:moveTo>
                <a:cubicBezTo>
                  <a:pt x="1083" y="5"/>
                  <a:pt x="1083" y="5"/>
                  <a:pt x="1083" y="5"/>
                </a:cubicBezTo>
                <a:cubicBezTo>
                  <a:pt x="1083" y="298"/>
                  <a:pt x="1083" y="298"/>
                  <a:pt x="1083" y="298"/>
                </a:cubicBezTo>
                <a:cubicBezTo>
                  <a:pt x="1020" y="298"/>
                  <a:pt x="1020" y="298"/>
                  <a:pt x="1020" y="298"/>
                </a:cubicBezTo>
                <a:lnTo>
                  <a:pt x="1020" y="5"/>
                </a:lnTo>
                <a:close/>
                <a:moveTo>
                  <a:pt x="1380" y="298"/>
                </a:moveTo>
                <a:cubicBezTo>
                  <a:pt x="1316" y="298"/>
                  <a:pt x="1316" y="298"/>
                  <a:pt x="1316" y="298"/>
                </a:cubicBezTo>
                <a:cubicBezTo>
                  <a:pt x="1316" y="57"/>
                  <a:pt x="1316" y="57"/>
                  <a:pt x="1316" y="57"/>
                </a:cubicBezTo>
                <a:cubicBezTo>
                  <a:pt x="1199" y="57"/>
                  <a:pt x="1199" y="57"/>
                  <a:pt x="1199" y="57"/>
                </a:cubicBezTo>
                <a:cubicBezTo>
                  <a:pt x="1199" y="6"/>
                  <a:pt x="1199" y="6"/>
                  <a:pt x="1199" y="6"/>
                </a:cubicBezTo>
                <a:cubicBezTo>
                  <a:pt x="1496" y="6"/>
                  <a:pt x="1496" y="6"/>
                  <a:pt x="1496" y="6"/>
                </a:cubicBezTo>
                <a:cubicBezTo>
                  <a:pt x="1496" y="57"/>
                  <a:pt x="1496" y="57"/>
                  <a:pt x="1496" y="57"/>
                </a:cubicBezTo>
                <a:cubicBezTo>
                  <a:pt x="1380" y="57"/>
                  <a:pt x="1380" y="57"/>
                  <a:pt x="1380" y="57"/>
                </a:cubicBezTo>
                <a:lnTo>
                  <a:pt x="1380" y="298"/>
                </a:lnTo>
                <a:close/>
                <a:moveTo>
                  <a:pt x="2613" y="46"/>
                </a:moveTo>
                <a:cubicBezTo>
                  <a:pt x="2586" y="73"/>
                  <a:pt x="2571" y="110"/>
                  <a:pt x="2571" y="152"/>
                </a:cubicBezTo>
                <a:cubicBezTo>
                  <a:pt x="2571" y="256"/>
                  <a:pt x="2653" y="302"/>
                  <a:pt x="2734" y="302"/>
                </a:cubicBezTo>
                <a:cubicBezTo>
                  <a:pt x="2797" y="302"/>
                  <a:pt x="2851" y="265"/>
                  <a:pt x="2851" y="265"/>
                </a:cubicBezTo>
                <a:cubicBezTo>
                  <a:pt x="2852" y="264"/>
                  <a:pt x="2852" y="264"/>
                  <a:pt x="2852" y="264"/>
                </a:cubicBezTo>
                <a:cubicBezTo>
                  <a:pt x="2828" y="221"/>
                  <a:pt x="2828" y="221"/>
                  <a:pt x="2828" y="221"/>
                </a:cubicBezTo>
                <a:cubicBezTo>
                  <a:pt x="2827" y="222"/>
                  <a:pt x="2827" y="222"/>
                  <a:pt x="2827" y="222"/>
                </a:cubicBezTo>
                <a:cubicBezTo>
                  <a:pt x="2827" y="222"/>
                  <a:pt x="2792" y="249"/>
                  <a:pt x="2734" y="249"/>
                </a:cubicBezTo>
                <a:cubicBezTo>
                  <a:pt x="2683" y="249"/>
                  <a:pt x="2629" y="218"/>
                  <a:pt x="2629" y="151"/>
                </a:cubicBezTo>
                <a:cubicBezTo>
                  <a:pt x="2629" y="85"/>
                  <a:pt x="2682" y="50"/>
                  <a:pt x="2734" y="50"/>
                </a:cubicBezTo>
                <a:cubicBezTo>
                  <a:pt x="2782" y="50"/>
                  <a:pt x="2826" y="75"/>
                  <a:pt x="2827" y="75"/>
                </a:cubicBezTo>
                <a:cubicBezTo>
                  <a:pt x="2828" y="76"/>
                  <a:pt x="2828" y="76"/>
                  <a:pt x="2828" y="76"/>
                </a:cubicBezTo>
                <a:cubicBezTo>
                  <a:pt x="2851" y="28"/>
                  <a:pt x="2851" y="28"/>
                  <a:pt x="2851" y="28"/>
                </a:cubicBezTo>
                <a:cubicBezTo>
                  <a:pt x="2851" y="28"/>
                  <a:pt x="2802" y="0"/>
                  <a:pt x="2734" y="0"/>
                </a:cubicBezTo>
                <a:cubicBezTo>
                  <a:pt x="2686" y="0"/>
                  <a:pt x="2643" y="16"/>
                  <a:pt x="2613" y="46"/>
                </a:cubicBezTo>
                <a:moveTo>
                  <a:pt x="3013" y="298"/>
                </a:moveTo>
                <a:cubicBezTo>
                  <a:pt x="3042" y="235"/>
                  <a:pt x="3042" y="235"/>
                  <a:pt x="3042" y="235"/>
                </a:cubicBezTo>
                <a:cubicBezTo>
                  <a:pt x="3175" y="235"/>
                  <a:pt x="3175" y="235"/>
                  <a:pt x="3175" y="235"/>
                </a:cubicBezTo>
                <a:cubicBezTo>
                  <a:pt x="3205" y="298"/>
                  <a:pt x="3205" y="298"/>
                  <a:pt x="3205" y="298"/>
                </a:cubicBezTo>
                <a:cubicBezTo>
                  <a:pt x="3285" y="298"/>
                  <a:pt x="3285" y="298"/>
                  <a:pt x="3285" y="298"/>
                </a:cubicBezTo>
                <a:cubicBezTo>
                  <a:pt x="3130" y="6"/>
                  <a:pt x="3130" y="6"/>
                  <a:pt x="3130" y="6"/>
                </a:cubicBezTo>
                <a:cubicBezTo>
                  <a:pt x="3082" y="6"/>
                  <a:pt x="3082" y="6"/>
                  <a:pt x="3082" y="6"/>
                </a:cubicBezTo>
                <a:cubicBezTo>
                  <a:pt x="2937" y="298"/>
                  <a:pt x="2937" y="298"/>
                  <a:pt x="2937" y="298"/>
                </a:cubicBezTo>
                <a:lnTo>
                  <a:pt x="3013" y="298"/>
                </a:lnTo>
                <a:close/>
                <a:moveTo>
                  <a:pt x="3108" y="81"/>
                </a:moveTo>
                <a:cubicBezTo>
                  <a:pt x="3151" y="185"/>
                  <a:pt x="3151" y="185"/>
                  <a:pt x="3151" y="185"/>
                </a:cubicBezTo>
                <a:cubicBezTo>
                  <a:pt x="3065" y="185"/>
                  <a:pt x="3065" y="185"/>
                  <a:pt x="3065" y="185"/>
                </a:cubicBezTo>
                <a:lnTo>
                  <a:pt x="3108" y="81"/>
                </a:lnTo>
                <a:close/>
                <a:moveTo>
                  <a:pt x="3379" y="270"/>
                </a:moveTo>
                <a:cubicBezTo>
                  <a:pt x="3400" y="222"/>
                  <a:pt x="3400" y="222"/>
                  <a:pt x="3400" y="222"/>
                </a:cubicBezTo>
                <a:cubicBezTo>
                  <a:pt x="3400" y="222"/>
                  <a:pt x="3447" y="253"/>
                  <a:pt x="3506" y="253"/>
                </a:cubicBezTo>
                <a:cubicBezTo>
                  <a:pt x="3531" y="254"/>
                  <a:pt x="3596" y="248"/>
                  <a:pt x="3596" y="214"/>
                </a:cubicBezTo>
                <a:cubicBezTo>
                  <a:pt x="3597" y="146"/>
                  <a:pt x="3370" y="229"/>
                  <a:pt x="3371" y="93"/>
                </a:cubicBezTo>
                <a:cubicBezTo>
                  <a:pt x="3372" y="47"/>
                  <a:pt x="3415" y="1"/>
                  <a:pt x="3508" y="2"/>
                </a:cubicBezTo>
                <a:cubicBezTo>
                  <a:pt x="3585" y="3"/>
                  <a:pt x="3638" y="33"/>
                  <a:pt x="3638" y="33"/>
                </a:cubicBezTo>
                <a:cubicBezTo>
                  <a:pt x="3615" y="78"/>
                  <a:pt x="3615" y="78"/>
                  <a:pt x="3615" y="78"/>
                </a:cubicBezTo>
                <a:cubicBezTo>
                  <a:pt x="3615" y="78"/>
                  <a:pt x="3567" y="51"/>
                  <a:pt x="3509" y="50"/>
                </a:cubicBezTo>
                <a:cubicBezTo>
                  <a:pt x="3476" y="50"/>
                  <a:pt x="3435" y="59"/>
                  <a:pt x="3435" y="83"/>
                </a:cubicBezTo>
                <a:cubicBezTo>
                  <a:pt x="3434" y="154"/>
                  <a:pt x="3661" y="74"/>
                  <a:pt x="3660" y="207"/>
                </a:cubicBezTo>
                <a:cubicBezTo>
                  <a:pt x="3659" y="284"/>
                  <a:pt x="3567" y="302"/>
                  <a:pt x="3507" y="301"/>
                </a:cubicBezTo>
                <a:cubicBezTo>
                  <a:pt x="3419" y="301"/>
                  <a:pt x="3379" y="270"/>
                  <a:pt x="3379" y="27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10493"/>
      </p:ext>
    </p:extLst>
  </p:cSld>
  <p:clrMapOvr>
    <a:masterClrMapping/>
  </p:clrMapOvr>
  <p:hf hdr="0" ft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4957632"/>
            <a:ext cx="2057400" cy="107722"/>
          </a:xfrm>
          <a:prstGeom prst="rect">
            <a:avLst/>
          </a:prstGeo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93C9BBD-1550-2347-AA44-3866FBAF28BE}"/>
              </a:ext>
            </a:extLst>
          </p:cNvPr>
          <p:cNvSpPr>
            <a:spLocks noChangeAspect="1" noEditPoints="1"/>
          </p:cNvSpPr>
          <p:nvPr/>
        </p:nvSpPr>
        <p:spPr bwMode="invGray">
          <a:xfrm>
            <a:off x="457200" y="4948270"/>
            <a:ext cx="969169" cy="77788"/>
          </a:xfrm>
          <a:custGeom>
            <a:avLst/>
            <a:gdLst>
              <a:gd name="T0" fmla="*/ 2154 w 4054"/>
              <a:gd name="T1" fmla="*/ 191 h 322"/>
              <a:gd name="T2" fmla="*/ 2243 w 4054"/>
              <a:gd name="T3" fmla="*/ 256 h 322"/>
              <a:gd name="T4" fmla="*/ 2123 w 4054"/>
              <a:gd name="T5" fmla="*/ 47 h 322"/>
              <a:gd name="T6" fmla="*/ 2099 w 4054"/>
              <a:gd name="T7" fmla="*/ 209 h 322"/>
              <a:gd name="T8" fmla="*/ 2310 w 4054"/>
              <a:gd name="T9" fmla="*/ 269 h 322"/>
              <a:gd name="T10" fmla="*/ 2203 w 4054"/>
              <a:gd name="T11" fmla="*/ 55 h 322"/>
              <a:gd name="T12" fmla="*/ 2123 w 4054"/>
              <a:gd name="T13" fmla="*/ 6 h 322"/>
              <a:gd name="T14" fmla="*/ 1672 w 4054"/>
              <a:gd name="T15" fmla="*/ 121 h 322"/>
              <a:gd name="T16" fmla="*/ 1672 w 4054"/>
              <a:gd name="T17" fmla="*/ 172 h 322"/>
              <a:gd name="T18" fmla="*/ 1888 w 4054"/>
              <a:gd name="T19" fmla="*/ 298 h 322"/>
              <a:gd name="T20" fmla="*/ 1884 w 4054"/>
              <a:gd name="T21" fmla="*/ 6 h 322"/>
              <a:gd name="T22" fmla="*/ 3839 w 4054"/>
              <a:gd name="T23" fmla="*/ 53 h 322"/>
              <a:gd name="T24" fmla="*/ 3982 w 4054"/>
              <a:gd name="T25" fmla="*/ 172 h 322"/>
              <a:gd name="T26" fmla="*/ 4054 w 4054"/>
              <a:gd name="T27" fmla="*/ 247 h 322"/>
              <a:gd name="T28" fmla="*/ 3775 w 4054"/>
              <a:gd name="T29" fmla="*/ 6 h 322"/>
              <a:gd name="T30" fmla="*/ 196 w 4054"/>
              <a:gd name="T31" fmla="*/ 9 h 322"/>
              <a:gd name="T32" fmla="*/ 0 w 4054"/>
              <a:gd name="T33" fmla="*/ 9 h 322"/>
              <a:gd name="T34" fmla="*/ 222 w 4054"/>
              <a:gd name="T35" fmla="*/ 84 h 322"/>
              <a:gd name="T36" fmla="*/ 441 w 4054"/>
              <a:gd name="T37" fmla="*/ 9 h 322"/>
              <a:gd name="T38" fmla="*/ 251 w 4054"/>
              <a:gd name="T39" fmla="*/ 9 h 322"/>
              <a:gd name="T40" fmla="*/ 808 w 4054"/>
              <a:gd name="T41" fmla="*/ 6 h 322"/>
              <a:gd name="T42" fmla="*/ 808 w 4054"/>
              <a:gd name="T43" fmla="*/ 298 h 322"/>
              <a:gd name="T44" fmla="*/ 629 w 4054"/>
              <a:gd name="T45" fmla="*/ 298 h 322"/>
              <a:gd name="T46" fmla="*/ 629 w 4054"/>
              <a:gd name="T47" fmla="*/ 6 h 322"/>
              <a:gd name="T48" fmla="*/ 1020 w 4054"/>
              <a:gd name="T49" fmla="*/ 5 h 322"/>
              <a:gd name="T50" fmla="*/ 1020 w 4054"/>
              <a:gd name="T51" fmla="*/ 298 h 322"/>
              <a:gd name="T52" fmla="*/ 1316 w 4054"/>
              <a:gd name="T53" fmla="*/ 298 h 322"/>
              <a:gd name="T54" fmla="*/ 1199 w 4054"/>
              <a:gd name="T55" fmla="*/ 6 h 322"/>
              <a:gd name="T56" fmla="*/ 1380 w 4054"/>
              <a:gd name="T57" fmla="*/ 57 h 322"/>
              <a:gd name="T58" fmla="*/ 2571 w 4054"/>
              <a:gd name="T59" fmla="*/ 152 h 322"/>
              <a:gd name="T60" fmla="*/ 2852 w 4054"/>
              <a:gd name="T61" fmla="*/ 264 h 322"/>
              <a:gd name="T62" fmla="*/ 2734 w 4054"/>
              <a:gd name="T63" fmla="*/ 249 h 322"/>
              <a:gd name="T64" fmla="*/ 2827 w 4054"/>
              <a:gd name="T65" fmla="*/ 75 h 322"/>
              <a:gd name="T66" fmla="*/ 2734 w 4054"/>
              <a:gd name="T67" fmla="*/ 0 h 322"/>
              <a:gd name="T68" fmla="*/ 3042 w 4054"/>
              <a:gd name="T69" fmla="*/ 235 h 322"/>
              <a:gd name="T70" fmla="*/ 3285 w 4054"/>
              <a:gd name="T71" fmla="*/ 298 h 322"/>
              <a:gd name="T72" fmla="*/ 2937 w 4054"/>
              <a:gd name="T73" fmla="*/ 298 h 322"/>
              <a:gd name="T74" fmla="*/ 3151 w 4054"/>
              <a:gd name="T75" fmla="*/ 185 h 322"/>
              <a:gd name="T76" fmla="*/ 3379 w 4054"/>
              <a:gd name="T77" fmla="*/ 270 h 322"/>
              <a:gd name="T78" fmla="*/ 3596 w 4054"/>
              <a:gd name="T79" fmla="*/ 214 h 322"/>
              <a:gd name="T80" fmla="*/ 3638 w 4054"/>
              <a:gd name="T81" fmla="*/ 33 h 322"/>
              <a:gd name="T82" fmla="*/ 3435 w 4054"/>
              <a:gd name="T83" fmla="*/ 83 h 322"/>
              <a:gd name="T84" fmla="*/ 3379 w 4054"/>
              <a:gd name="T85" fmla="*/ 270 h 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054" h="322">
                <a:moveTo>
                  <a:pt x="2161" y="236"/>
                </a:moveTo>
                <a:cubicBezTo>
                  <a:pt x="2154" y="225"/>
                  <a:pt x="2152" y="215"/>
                  <a:pt x="2152" y="207"/>
                </a:cubicBezTo>
                <a:cubicBezTo>
                  <a:pt x="2152" y="197"/>
                  <a:pt x="2154" y="191"/>
                  <a:pt x="2154" y="191"/>
                </a:cubicBezTo>
                <a:cubicBezTo>
                  <a:pt x="2163" y="160"/>
                  <a:pt x="2198" y="146"/>
                  <a:pt x="2203" y="143"/>
                </a:cubicBezTo>
                <a:cubicBezTo>
                  <a:pt x="2279" y="232"/>
                  <a:pt x="2279" y="232"/>
                  <a:pt x="2279" y="232"/>
                </a:cubicBezTo>
                <a:cubicBezTo>
                  <a:pt x="2277" y="234"/>
                  <a:pt x="2267" y="246"/>
                  <a:pt x="2243" y="256"/>
                </a:cubicBezTo>
                <a:cubicBezTo>
                  <a:pt x="2214" y="269"/>
                  <a:pt x="2178" y="260"/>
                  <a:pt x="2161" y="236"/>
                </a:cubicBezTo>
                <a:moveTo>
                  <a:pt x="2123" y="6"/>
                </a:moveTo>
                <a:cubicBezTo>
                  <a:pt x="2123" y="47"/>
                  <a:pt x="2123" y="47"/>
                  <a:pt x="2123" y="47"/>
                </a:cubicBezTo>
                <a:cubicBezTo>
                  <a:pt x="2172" y="105"/>
                  <a:pt x="2172" y="105"/>
                  <a:pt x="2172" y="105"/>
                </a:cubicBezTo>
                <a:cubicBezTo>
                  <a:pt x="2158" y="112"/>
                  <a:pt x="2117" y="137"/>
                  <a:pt x="2103" y="181"/>
                </a:cubicBezTo>
                <a:cubicBezTo>
                  <a:pt x="2103" y="181"/>
                  <a:pt x="2099" y="192"/>
                  <a:pt x="2099" y="209"/>
                </a:cubicBezTo>
                <a:cubicBezTo>
                  <a:pt x="2099" y="224"/>
                  <a:pt x="2103" y="244"/>
                  <a:pt x="2117" y="264"/>
                </a:cubicBezTo>
                <a:cubicBezTo>
                  <a:pt x="2146" y="305"/>
                  <a:pt x="2212" y="322"/>
                  <a:pt x="2264" y="300"/>
                </a:cubicBezTo>
                <a:cubicBezTo>
                  <a:pt x="2265" y="300"/>
                  <a:pt x="2281" y="295"/>
                  <a:pt x="2310" y="269"/>
                </a:cubicBezTo>
                <a:cubicBezTo>
                  <a:pt x="2338" y="302"/>
                  <a:pt x="2338" y="302"/>
                  <a:pt x="2338" y="302"/>
                </a:cubicBezTo>
                <a:cubicBezTo>
                  <a:pt x="2410" y="302"/>
                  <a:pt x="2410" y="302"/>
                  <a:pt x="2410" y="302"/>
                </a:cubicBezTo>
                <a:cubicBezTo>
                  <a:pt x="2203" y="55"/>
                  <a:pt x="2203" y="55"/>
                  <a:pt x="2203" y="55"/>
                </a:cubicBezTo>
                <a:cubicBezTo>
                  <a:pt x="2351" y="55"/>
                  <a:pt x="2351" y="55"/>
                  <a:pt x="2351" y="55"/>
                </a:cubicBezTo>
                <a:cubicBezTo>
                  <a:pt x="2351" y="6"/>
                  <a:pt x="2351" y="6"/>
                  <a:pt x="2351" y="6"/>
                </a:cubicBezTo>
                <a:lnTo>
                  <a:pt x="2123" y="6"/>
                </a:lnTo>
                <a:close/>
                <a:moveTo>
                  <a:pt x="1884" y="53"/>
                </a:moveTo>
                <a:cubicBezTo>
                  <a:pt x="1672" y="53"/>
                  <a:pt x="1672" y="53"/>
                  <a:pt x="1672" y="53"/>
                </a:cubicBezTo>
                <a:cubicBezTo>
                  <a:pt x="1672" y="121"/>
                  <a:pt x="1672" y="121"/>
                  <a:pt x="1672" y="121"/>
                </a:cubicBezTo>
                <a:cubicBezTo>
                  <a:pt x="1815" y="121"/>
                  <a:pt x="1815" y="121"/>
                  <a:pt x="1815" y="121"/>
                </a:cubicBezTo>
                <a:cubicBezTo>
                  <a:pt x="1815" y="172"/>
                  <a:pt x="1815" y="172"/>
                  <a:pt x="1815" y="172"/>
                </a:cubicBezTo>
                <a:cubicBezTo>
                  <a:pt x="1672" y="172"/>
                  <a:pt x="1672" y="172"/>
                  <a:pt x="1672" y="172"/>
                </a:cubicBezTo>
                <a:cubicBezTo>
                  <a:pt x="1672" y="247"/>
                  <a:pt x="1672" y="247"/>
                  <a:pt x="1672" y="247"/>
                </a:cubicBezTo>
                <a:cubicBezTo>
                  <a:pt x="1888" y="247"/>
                  <a:pt x="1888" y="247"/>
                  <a:pt x="1888" y="247"/>
                </a:cubicBezTo>
                <a:cubicBezTo>
                  <a:pt x="1888" y="298"/>
                  <a:pt x="1888" y="298"/>
                  <a:pt x="1888" y="298"/>
                </a:cubicBezTo>
                <a:cubicBezTo>
                  <a:pt x="1609" y="298"/>
                  <a:pt x="1609" y="298"/>
                  <a:pt x="1609" y="298"/>
                </a:cubicBezTo>
                <a:cubicBezTo>
                  <a:pt x="1609" y="6"/>
                  <a:pt x="1609" y="6"/>
                  <a:pt x="1609" y="6"/>
                </a:cubicBezTo>
                <a:cubicBezTo>
                  <a:pt x="1884" y="6"/>
                  <a:pt x="1884" y="6"/>
                  <a:pt x="1884" y="6"/>
                </a:cubicBezTo>
                <a:lnTo>
                  <a:pt x="1884" y="53"/>
                </a:lnTo>
                <a:close/>
                <a:moveTo>
                  <a:pt x="4051" y="53"/>
                </a:moveTo>
                <a:cubicBezTo>
                  <a:pt x="3839" y="53"/>
                  <a:pt x="3839" y="53"/>
                  <a:pt x="3839" y="53"/>
                </a:cubicBezTo>
                <a:cubicBezTo>
                  <a:pt x="3839" y="121"/>
                  <a:pt x="3839" y="121"/>
                  <a:pt x="3839" y="121"/>
                </a:cubicBezTo>
                <a:cubicBezTo>
                  <a:pt x="3982" y="121"/>
                  <a:pt x="3982" y="121"/>
                  <a:pt x="3982" y="121"/>
                </a:cubicBezTo>
                <a:cubicBezTo>
                  <a:pt x="3982" y="172"/>
                  <a:pt x="3982" y="172"/>
                  <a:pt x="3982" y="172"/>
                </a:cubicBezTo>
                <a:cubicBezTo>
                  <a:pt x="3839" y="172"/>
                  <a:pt x="3839" y="172"/>
                  <a:pt x="3839" y="172"/>
                </a:cubicBezTo>
                <a:cubicBezTo>
                  <a:pt x="3839" y="247"/>
                  <a:pt x="3839" y="247"/>
                  <a:pt x="3839" y="247"/>
                </a:cubicBezTo>
                <a:cubicBezTo>
                  <a:pt x="4054" y="247"/>
                  <a:pt x="4054" y="247"/>
                  <a:pt x="4054" y="247"/>
                </a:cubicBezTo>
                <a:cubicBezTo>
                  <a:pt x="4054" y="298"/>
                  <a:pt x="4054" y="298"/>
                  <a:pt x="4054" y="298"/>
                </a:cubicBezTo>
                <a:cubicBezTo>
                  <a:pt x="3775" y="298"/>
                  <a:pt x="3775" y="298"/>
                  <a:pt x="3775" y="298"/>
                </a:cubicBezTo>
                <a:cubicBezTo>
                  <a:pt x="3775" y="6"/>
                  <a:pt x="3775" y="6"/>
                  <a:pt x="3775" y="6"/>
                </a:cubicBezTo>
                <a:cubicBezTo>
                  <a:pt x="4051" y="6"/>
                  <a:pt x="4051" y="6"/>
                  <a:pt x="4051" y="6"/>
                </a:cubicBezTo>
                <a:lnTo>
                  <a:pt x="4051" y="53"/>
                </a:lnTo>
                <a:close/>
                <a:moveTo>
                  <a:pt x="196" y="9"/>
                </a:moveTo>
                <a:cubicBezTo>
                  <a:pt x="129" y="205"/>
                  <a:pt x="129" y="205"/>
                  <a:pt x="129" y="205"/>
                </a:cubicBezTo>
                <a:cubicBezTo>
                  <a:pt x="60" y="9"/>
                  <a:pt x="60" y="9"/>
                  <a:pt x="60" y="9"/>
                </a:cubicBezTo>
                <a:cubicBezTo>
                  <a:pt x="0" y="9"/>
                  <a:pt x="0" y="9"/>
                  <a:pt x="0" y="9"/>
                </a:cubicBezTo>
                <a:cubicBezTo>
                  <a:pt x="104" y="297"/>
                  <a:pt x="104" y="297"/>
                  <a:pt x="104" y="297"/>
                </a:cubicBezTo>
                <a:cubicBezTo>
                  <a:pt x="151" y="297"/>
                  <a:pt x="151" y="297"/>
                  <a:pt x="151" y="297"/>
                </a:cubicBezTo>
                <a:cubicBezTo>
                  <a:pt x="151" y="297"/>
                  <a:pt x="219" y="94"/>
                  <a:pt x="222" y="84"/>
                </a:cubicBezTo>
                <a:cubicBezTo>
                  <a:pt x="225" y="94"/>
                  <a:pt x="295" y="297"/>
                  <a:pt x="295" y="297"/>
                </a:cubicBezTo>
                <a:cubicBezTo>
                  <a:pt x="340" y="297"/>
                  <a:pt x="340" y="297"/>
                  <a:pt x="340" y="297"/>
                </a:cubicBezTo>
                <a:cubicBezTo>
                  <a:pt x="441" y="9"/>
                  <a:pt x="441" y="9"/>
                  <a:pt x="441" y="9"/>
                </a:cubicBezTo>
                <a:cubicBezTo>
                  <a:pt x="383" y="9"/>
                  <a:pt x="383" y="9"/>
                  <a:pt x="383" y="9"/>
                </a:cubicBezTo>
                <a:cubicBezTo>
                  <a:pt x="318" y="205"/>
                  <a:pt x="318" y="205"/>
                  <a:pt x="318" y="205"/>
                </a:cubicBezTo>
                <a:cubicBezTo>
                  <a:pt x="251" y="9"/>
                  <a:pt x="251" y="9"/>
                  <a:pt x="251" y="9"/>
                </a:cubicBezTo>
                <a:lnTo>
                  <a:pt x="196" y="9"/>
                </a:lnTo>
                <a:close/>
                <a:moveTo>
                  <a:pt x="808" y="119"/>
                </a:moveTo>
                <a:cubicBezTo>
                  <a:pt x="808" y="6"/>
                  <a:pt x="808" y="6"/>
                  <a:pt x="808" y="6"/>
                </a:cubicBezTo>
                <a:cubicBezTo>
                  <a:pt x="872" y="6"/>
                  <a:pt x="872" y="6"/>
                  <a:pt x="872" y="6"/>
                </a:cubicBezTo>
                <a:cubicBezTo>
                  <a:pt x="872" y="298"/>
                  <a:pt x="872" y="298"/>
                  <a:pt x="872" y="298"/>
                </a:cubicBezTo>
                <a:cubicBezTo>
                  <a:pt x="808" y="298"/>
                  <a:pt x="808" y="298"/>
                  <a:pt x="808" y="298"/>
                </a:cubicBezTo>
                <a:cubicBezTo>
                  <a:pt x="808" y="174"/>
                  <a:pt x="808" y="174"/>
                  <a:pt x="808" y="174"/>
                </a:cubicBezTo>
                <a:cubicBezTo>
                  <a:pt x="629" y="174"/>
                  <a:pt x="629" y="174"/>
                  <a:pt x="629" y="174"/>
                </a:cubicBezTo>
                <a:cubicBezTo>
                  <a:pt x="629" y="298"/>
                  <a:pt x="629" y="298"/>
                  <a:pt x="629" y="298"/>
                </a:cubicBezTo>
                <a:cubicBezTo>
                  <a:pt x="565" y="298"/>
                  <a:pt x="565" y="298"/>
                  <a:pt x="565" y="298"/>
                </a:cubicBezTo>
                <a:cubicBezTo>
                  <a:pt x="565" y="6"/>
                  <a:pt x="565" y="6"/>
                  <a:pt x="565" y="6"/>
                </a:cubicBezTo>
                <a:cubicBezTo>
                  <a:pt x="629" y="6"/>
                  <a:pt x="629" y="6"/>
                  <a:pt x="629" y="6"/>
                </a:cubicBezTo>
                <a:cubicBezTo>
                  <a:pt x="629" y="119"/>
                  <a:pt x="629" y="119"/>
                  <a:pt x="629" y="119"/>
                </a:cubicBezTo>
                <a:lnTo>
                  <a:pt x="808" y="119"/>
                </a:lnTo>
                <a:close/>
                <a:moveTo>
                  <a:pt x="1020" y="5"/>
                </a:moveTo>
                <a:cubicBezTo>
                  <a:pt x="1083" y="5"/>
                  <a:pt x="1083" y="5"/>
                  <a:pt x="1083" y="5"/>
                </a:cubicBezTo>
                <a:cubicBezTo>
                  <a:pt x="1083" y="298"/>
                  <a:pt x="1083" y="298"/>
                  <a:pt x="1083" y="298"/>
                </a:cubicBezTo>
                <a:cubicBezTo>
                  <a:pt x="1020" y="298"/>
                  <a:pt x="1020" y="298"/>
                  <a:pt x="1020" y="298"/>
                </a:cubicBezTo>
                <a:lnTo>
                  <a:pt x="1020" y="5"/>
                </a:lnTo>
                <a:close/>
                <a:moveTo>
                  <a:pt x="1380" y="298"/>
                </a:moveTo>
                <a:cubicBezTo>
                  <a:pt x="1316" y="298"/>
                  <a:pt x="1316" y="298"/>
                  <a:pt x="1316" y="298"/>
                </a:cubicBezTo>
                <a:cubicBezTo>
                  <a:pt x="1316" y="57"/>
                  <a:pt x="1316" y="57"/>
                  <a:pt x="1316" y="57"/>
                </a:cubicBezTo>
                <a:cubicBezTo>
                  <a:pt x="1199" y="57"/>
                  <a:pt x="1199" y="57"/>
                  <a:pt x="1199" y="57"/>
                </a:cubicBezTo>
                <a:cubicBezTo>
                  <a:pt x="1199" y="6"/>
                  <a:pt x="1199" y="6"/>
                  <a:pt x="1199" y="6"/>
                </a:cubicBezTo>
                <a:cubicBezTo>
                  <a:pt x="1496" y="6"/>
                  <a:pt x="1496" y="6"/>
                  <a:pt x="1496" y="6"/>
                </a:cubicBezTo>
                <a:cubicBezTo>
                  <a:pt x="1496" y="57"/>
                  <a:pt x="1496" y="57"/>
                  <a:pt x="1496" y="57"/>
                </a:cubicBezTo>
                <a:cubicBezTo>
                  <a:pt x="1380" y="57"/>
                  <a:pt x="1380" y="57"/>
                  <a:pt x="1380" y="57"/>
                </a:cubicBezTo>
                <a:lnTo>
                  <a:pt x="1380" y="298"/>
                </a:lnTo>
                <a:close/>
                <a:moveTo>
                  <a:pt x="2613" y="46"/>
                </a:moveTo>
                <a:cubicBezTo>
                  <a:pt x="2586" y="73"/>
                  <a:pt x="2571" y="110"/>
                  <a:pt x="2571" y="152"/>
                </a:cubicBezTo>
                <a:cubicBezTo>
                  <a:pt x="2571" y="256"/>
                  <a:pt x="2653" y="302"/>
                  <a:pt x="2734" y="302"/>
                </a:cubicBezTo>
                <a:cubicBezTo>
                  <a:pt x="2797" y="302"/>
                  <a:pt x="2851" y="265"/>
                  <a:pt x="2851" y="265"/>
                </a:cubicBezTo>
                <a:cubicBezTo>
                  <a:pt x="2852" y="264"/>
                  <a:pt x="2852" y="264"/>
                  <a:pt x="2852" y="264"/>
                </a:cubicBezTo>
                <a:cubicBezTo>
                  <a:pt x="2828" y="221"/>
                  <a:pt x="2828" y="221"/>
                  <a:pt x="2828" y="221"/>
                </a:cubicBezTo>
                <a:cubicBezTo>
                  <a:pt x="2827" y="222"/>
                  <a:pt x="2827" y="222"/>
                  <a:pt x="2827" y="222"/>
                </a:cubicBezTo>
                <a:cubicBezTo>
                  <a:pt x="2827" y="222"/>
                  <a:pt x="2792" y="249"/>
                  <a:pt x="2734" y="249"/>
                </a:cubicBezTo>
                <a:cubicBezTo>
                  <a:pt x="2683" y="249"/>
                  <a:pt x="2629" y="218"/>
                  <a:pt x="2629" y="151"/>
                </a:cubicBezTo>
                <a:cubicBezTo>
                  <a:pt x="2629" y="85"/>
                  <a:pt x="2682" y="50"/>
                  <a:pt x="2734" y="50"/>
                </a:cubicBezTo>
                <a:cubicBezTo>
                  <a:pt x="2782" y="50"/>
                  <a:pt x="2826" y="75"/>
                  <a:pt x="2827" y="75"/>
                </a:cubicBezTo>
                <a:cubicBezTo>
                  <a:pt x="2828" y="76"/>
                  <a:pt x="2828" y="76"/>
                  <a:pt x="2828" y="76"/>
                </a:cubicBezTo>
                <a:cubicBezTo>
                  <a:pt x="2851" y="28"/>
                  <a:pt x="2851" y="28"/>
                  <a:pt x="2851" y="28"/>
                </a:cubicBezTo>
                <a:cubicBezTo>
                  <a:pt x="2851" y="28"/>
                  <a:pt x="2802" y="0"/>
                  <a:pt x="2734" y="0"/>
                </a:cubicBezTo>
                <a:cubicBezTo>
                  <a:pt x="2686" y="0"/>
                  <a:pt x="2643" y="16"/>
                  <a:pt x="2613" y="46"/>
                </a:cubicBezTo>
                <a:moveTo>
                  <a:pt x="3013" y="298"/>
                </a:moveTo>
                <a:cubicBezTo>
                  <a:pt x="3042" y="235"/>
                  <a:pt x="3042" y="235"/>
                  <a:pt x="3042" y="235"/>
                </a:cubicBezTo>
                <a:cubicBezTo>
                  <a:pt x="3175" y="235"/>
                  <a:pt x="3175" y="235"/>
                  <a:pt x="3175" y="235"/>
                </a:cubicBezTo>
                <a:cubicBezTo>
                  <a:pt x="3205" y="298"/>
                  <a:pt x="3205" y="298"/>
                  <a:pt x="3205" y="298"/>
                </a:cubicBezTo>
                <a:cubicBezTo>
                  <a:pt x="3285" y="298"/>
                  <a:pt x="3285" y="298"/>
                  <a:pt x="3285" y="298"/>
                </a:cubicBezTo>
                <a:cubicBezTo>
                  <a:pt x="3130" y="6"/>
                  <a:pt x="3130" y="6"/>
                  <a:pt x="3130" y="6"/>
                </a:cubicBezTo>
                <a:cubicBezTo>
                  <a:pt x="3082" y="6"/>
                  <a:pt x="3082" y="6"/>
                  <a:pt x="3082" y="6"/>
                </a:cubicBezTo>
                <a:cubicBezTo>
                  <a:pt x="2937" y="298"/>
                  <a:pt x="2937" y="298"/>
                  <a:pt x="2937" y="298"/>
                </a:cubicBezTo>
                <a:lnTo>
                  <a:pt x="3013" y="298"/>
                </a:lnTo>
                <a:close/>
                <a:moveTo>
                  <a:pt x="3108" y="81"/>
                </a:moveTo>
                <a:cubicBezTo>
                  <a:pt x="3151" y="185"/>
                  <a:pt x="3151" y="185"/>
                  <a:pt x="3151" y="185"/>
                </a:cubicBezTo>
                <a:cubicBezTo>
                  <a:pt x="3065" y="185"/>
                  <a:pt x="3065" y="185"/>
                  <a:pt x="3065" y="185"/>
                </a:cubicBezTo>
                <a:lnTo>
                  <a:pt x="3108" y="81"/>
                </a:lnTo>
                <a:close/>
                <a:moveTo>
                  <a:pt x="3379" y="270"/>
                </a:moveTo>
                <a:cubicBezTo>
                  <a:pt x="3400" y="222"/>
                  <a:pt x="3400" y="222"/>
                  <a:pt x="3400" y="222"/>
                </a:cubicBezTo>
                <a:cubicBezTo>
                  <a:pt x="3400" y="222"/>
                  <a:pt x="3447" y="253"/>
                  <a:pt x="3506" y="253"/>
                </a:cubicBezTo>
                <a:cubicBezTo>
                  <a:pt x="3531" y="254"/>
                  <a:pt x="3596" y="248"/>
                  <a:pt x="3596" y="214"/>
                </a:cubicBezTo>
                <a:cubicBezTo>
                  <a:pt x="3597" y="146"/>
                  <a:pt x="3370" y="229"/>
                  <a:pt x="3371" y="93"/>
                </a:cubicBezTo>
                <a:cubicBezTo>
                  <a:pt x="3372" y="47"/>
                  <a:pt x="3415" y="1"/>
                  <a:pt x="3508" y="2"/>
                </a:cubicBezTo>
                <a:cubicBezTo>
                  <a:pt x="3585" y="3"/>
                  <a:pt x="3638" y="33"/>
                  <a:pt x="3638" y="33"/>
                </a:cubicBezTo>
                <a:cubicBezTo>
                  <a:pt x="3615" y="78"/>
                  <a:pt x="3615" y="78"/>
                  <a:pt x="3615" y="78"/>
                </a:cubicBezTo>
                <a:cubicBezTo>
                  <a:pt x="3615" y="78"/>
                  <a:pt x="3567" y="51"/>
                  <a:pt x="3509" y="50"/>
                </a:cubicBezTo>
                <a:cubicBezTo>
                  <a:pt x="3476" y="50"/>
                  <a:pt x="3435" y="59"/>
                  <a:pt x="3435" y="83"/>
                </a:cubicBezTo>
                <a:cubicBezTo>
                  <a:pt x="3434" y="154"/>
                  <a:pt x="3661" y="74"/>
                  <a:pt x="3660" y="207"/>
                </a:cubicBezTo>
                <a:cubicBezTo>
                  <a:pt x="3659" y="284"/>
                  <a:pt x="3567" y="302"/>
                  <a:pt x="3507" y="301"/>
                </a:cubicBezTo>
                <a:cubicBezTo>
                  <a:pt x="3419" y="301"/>
                  <a:pt x="3379" y="270"/>
                  <a:pt x="3379" y="270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7285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9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5" name="Straight Connector 10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6" name="Straight Connector 11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8" name="Straight Connector 12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9" name="Straight Connector 13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10" name="Straight Connector 14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11" name="Straight Connector 15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12" name="Straight Connector 16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13" name="Straight Connector 17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14" name="Straight Connector 18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15" name="Straight Connector 19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16" name="Straight Connector 20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17" name="Straight Connector 21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18" name="Straight Connector 22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19" name="Straight Connector 23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20" name="Straight Connector 24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21" name="Straight Connector 25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22" name="Straight Connector 26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23" name="Straight Connector 27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24" name="Straight Connector 28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25" name="Straight Connector 29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26" name="Straight Connector 30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27" name="Straight Connector 31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28" name="Straight Connector 32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29" name="Straight Connector 33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30" name="Straight Connector 34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31" name="Straight Connector 35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32" name="Straight Connector 36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33" name="Straight Connector 37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34" name="Straight Connector 38"/>
          <p:cNvCxnSpPr>
            <a:cxnSpLocks noChangeShapeType="1"/>
          </p:cNvCxnSpPr>
          <p:nvPr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35" name="Straight Connector 39"/>
          <p:cNvCxnSpPr>
            <a:cxnSpLocks noChangeShapeType="1"/>
          </p:cNvCxnSpPr>
          <p:nvPr userDrawn="1"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36" name="Straight Connector 40"/>
          <p:cNvCxnSpPr>
            <a:cxnSpLocks noChangeShapeType="1"/>
          </p:cNvCxnSpPr>
          <p:nvPr userDrawn="1"/>
        </p:nvCxnSpPr>
        <p:spPr bwMode="auto">
          <a:xfrm>
            <a:off x="476250" y="1028700"/>
            <a:ext cx="457200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75200" y="1491854"/>
            <a:ext cx="8150400" cy="3087347"/>
          </a:xfrm>
        </p:spPr>
        <p:txBody>
          <a:bodyPr/>
          <a:lstStyle>
            <a:lvl2pPr marL="576072" indent="-246888">
              <a:buFont typeface="Arial" panose="020B0604020202020204" pitchFamily="34" charset="0"/>
              <a:buChar char="–"/>
              <a:defRPr/>
            </a:lvl2pPr>
            <a:lvl3pPr marL="822960" indent="-205740">
              <a:buFont typeface="Arial" panose="020B0604020202020204" pitchFamily="34" charset="0"/>
              <a:buChar char="•"/>
              <a:defRPr/>
            </a:lvl3pPr>
            <a:lvl4pPr marL="1030320" indent="-205740">
              <a:buFont typeface="Arial" panose="020B0604020202020204" pitchFamily="34" charset="0"/>
              <a:buChar char="•"/>
              <a:defRPr/>
            </a:lvl4pPr>
            <a:lvl5pPr marL="1237680" indent="-20574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37" name="Footer Placeholder 7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dirty="0"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 smtClean="0">
                <a:latin typeface="+mj-lt"/>
              </a:defRPr>
            </a:lvl1pPr>
          </a:lstStyle>
          <a:p>
            <a:pPr>
              <a:defRPr/>
            </a:pPr>
            <a:fld id="{72FFAAF3-0C6D-409D-B217-4477E85747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639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ue section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6643D948-405D-419E-95F9-A38FCB5ACFB0}"/>
              </a:ext>
            </a:extLst>
          </p:cNvPr>
          <p:cNvGrpSpPr/>
          <p:nvPr/>
        </p:nvGrpSpPr>
        <p:grpSpPr>
          <a:xfrm>
            <a:off x="9229857" y="1891024"/>
            <a:ext cx="918697" cy="723314"/>
            <a:chOff x="10131552" y="3557016"/>
            <a:chExt cx="995255" cy="170078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99F7A0C-9E33-4D97-8EBA-27616C4B3F17}"/>
                </a:ext>
              </a:extLst>
            </p:cNvPr>
            <p:cNvSpPr/>
            <p:nvPr/>
          </p:nvSpPr>
          <p:spPr>
            <a:xfrm>
              <a:off x="10131552" y="3666743"/>
              <a:ext cx="995255" cy="159105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788" dirty="0">
                  <a:solidFill>
                    <a:schemeClr val="tx2"/>
                  </a:solidFill>
                </a:rPr>
                <a:t>Click the icon to insert a picture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E7D832ED-3C56-4B39-920B-472D3218E5F4}"/>
                </a:ext>
              </a:extLst>
            </p:cNvPr>
            <p:cNvCxnSpPr/>
            <p:nvPr/>
          </p:nvCxnSpPr>
          <p:spPr>
            <a:xfrm flipH="1">
              <a:off x="10131552" y="3557016"/>
              <a:ext cx="99525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02654917-D7B0-C845-98F5-39E4C81CE6E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ltGray">
          <a:xfrm>
            <a:off x="0" y="0"/>
            <a:ext cx="9144000" cy="5143500"/>
          </a:xfrm>
          <a:solidFill>
            <a:schemeClr val="bg2"/>
          </a:solidFill>
        </p:spPr>
        <p:txBody>
          <a:bodyPr bIns="457200" anchor="b" anchorCtr="0"/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2"/>
              </a:buClr>
              <a:buSzPct val="125000"/>
              <a:buFont typeface="Arial" panose="020B0604020202020204" pitchFamily="34" charset="0"/>
              <a:buNone/>
              <a:tabLst/>
              <a:defRPr sz="2000">
                <a:solidFill>
                  <a:schemeClr val="bg1"/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2"/>
              </a:buClr>
              <a:buSzPct val="125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Drag picture to placeholder or click icon to add</a:t>
            </a:r>
          </a:p>
          <a:p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-7200" y="0"/>
            <a:ext cx="9148763" cy="1543050"/>
          </a:xfrm>
          <a:custGeom>
            <a:avLst/>
            <a:gdLst>
              <a:gd name="connsiteX0" fmla="*/ 3107 w 9148763"/>
              <a:gd name="connsiteY0" fmla="*/ 457199 h 1543050"/>
              <a:gd name="connsiteX1" fmla="*/ 3107 w 9148763"/>
              <a:gd name="connsiteY1" fmla="*/ 914399 h 1543050"/>
              <a:gd name="connsiteX2" fmla="*/ 231707 w 9148763"/>
              <a:gd name="connsiteY2" fmla="*/ 685799 h 1543050"/>
              <a:gd name="connsiteX3" fmla="*/ 0 w 9148763"/>
              <a:gd name="connsiteY3" fmla="*/ 0 h 1543050"/>
              <a:gd name="connsiteX4" fmla="*/ 9148763 w 9148763"/>
              <a:gd name="connsiteY4" fmla="*/ 0 h 1543050"/>
              <a:gd name="connsiteX5" fmla="*/ 9148763 w 9148763"/>
              <a:gd name="connsiteY5" fmla="*/ 1543050 h 1543050"/>
              <a:gd name="connsiteX6" fmla="*/ 0 w 9148763"/>
              <a:gd name="connsiteY6" fmla="*/ 1543050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8763" h="1543050">
                <a:moveTo>
                  <a:pt x="3107" y="457199"/>
                </a:moveTo>
                <a:lnTo>
                  <a:pt x="3107" y="914399"/>
                </a:lnTo>
                <a:lnTo>
                  <a:pt x="231707" y="685799"/>
                </a:lnTo>
                <a:close/>
                <a:moveTo>
                  <a:pt x="0" y="0"/>
                </a:moveTo>
                <a:lnTo>
                  <a:pt x="9148763" y="0"/>
                </a:lnTo>
                <a:lnTo>
                  <a:pt x="9148763" y="1543050"/>
                </a:lnTo>
                <a:lnTo>
                  <a:pt x="0" y="1543050"/>
                </a:lnTo>
                <a:close/>
              </a:path>
            </a:pathLst>
          </a:custGeom>
          <a:gradFill>
            <a:gsLst>
              <a:gs pos="1000">
                <a:schemeClr val="accent3"/>
              </a:gs>
              <a:gs pos="100000">
                <a:schemeClr val="accent1"/>
              </a:gs>
            </a:gsLst>
            <a:lin ang="16200000" scaled="1"/>
          </a:gradFill>
        </p:spPr>
        <p:txBody>
          <a:bodyPr wrap="square" lIns="457200" tIns="522000" rIns="468000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3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5364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White section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6643D948-405D-419E-95F9-A38FCB5ACFB0}"/>
              </a:ext>
            </a:extLst>
          </p:cNvPr>
          <p:cNvGrpSpPr/>
          <p:nvPr/>
        </p:nvGrpSpPr>
        <p:grpSpPr>
          <a:xfrm>
            <a:off x="9429476" y="1891024"/>
            <a:ext cx="1071958" cy="723314"/>
            <a:chOff x="10131552" y="3557016"/>
            <a:chExt cx="1161288" cy="170078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99F7A0C-9E33-4D97-8EBA-27616C4B3F17}"/>
                </a:ext>
              </a:extLst>
            </p:cNvPr>
            <p:cNvSpPr/>
            <p:nvPr/>
          </p:nvSpPr>
          <p:spPr>
            <a:xfrm>
              <a:off x="10131552" y="3666744"/>
              <a:ext cx="1161288" cy="159105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788" dirty="0">
                  <a:solidFill>
                    <a:schemeClr val="tx2"/>
                  </a:solidFill>
                </a:rPr>
                <a:t>Click the icon to insert a picture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E7D832ED-3C56-4B39-920B-472D3218E5F4}"/>
                </a:ext>
              </a:extLst>
            </p:cNvPr>
            <p:cNvCxnSpPr/>
            <p:nvPr/>
          </p:nvCxnSpPr>
          <p:spPr>
            <a:xfrm flipH="1">
              <a:off x="10131552" y="3557016"/>
              <a:ext cx="116128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02654917-D7B0-C845-98F5-39E4C81CE6E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ltGray">
          <a:xfrm>
            <a:off x="0" y="1543050"/>
            <a:ext cx="9144000" cy="3600450"/>
          </a:xfrm>
          <a:solidFill>
            <a:schemeClr val="bg2"/>
          </a:solidFill>
        </p:spPr>
        <p:txBody>
          <a:bodyPr bIns="457200" anchor="b" anchorCtr="0"/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2"/>
              </a:buClr>
              <a:buSzPct val="125000"/>
              <a:buFont typeface="Arial" panose="020B0604020202020204" pitchFamily="34" charset="0"/>
              <a:buNone/>
              <a:tabLst/>
              <a:defRPr sz="2000">
                <a:solidFill>
                  <a:schemeClr val="bg1"/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2"/>
              </a:buClr>
              <a:buSzPct val="125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Drag picture to placeholder or click icon to add</a:t>
            </a:r>
          </a:p>
          <a:p>
            <a:endParaRPr lang="en-US" dirty="0"/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B539AE30-F520-7E4F-854D-5521816BD9B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7200" y="518400"/>
            <a:ext cx="8229600" cy="910350"/>
          </a:xfrm>
          <a:noFill/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3400">
                <a:solidFill>
                  <a:schemeClr val="accent1"/>
                </a:solidFill>
              </a:defRPr>
            </a:lvl1pPr>
            <a:lvl2pPr marL="339725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263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4607E0F3-A59F-9B47-AFAF-96ECD1C25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84E10B2-7597-3348-9BDD-BD75D58C5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B62C399C-33B6-494A-A964-03AED8C0F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77108"/>
            <a:ext cx="8229600" cy="31520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349200" indent="-349200">
              <a:spcBef>
                <a:spcPts val="1000"/>
              </a:spcBef>
              <a:defRPr/>
            </a:lvl1pPr>
            <a:lvl2pPr marL="579600" indent="-237600">
              <a:spcBef>
                <a:spcPts val="1000"/>
              </a:spcBef>
              <a:defRPr/>
            </a:lvl2pPr>
            <a:lvl3pPr marL="806400" indent="-230400">
              <a:spcBef>
                <a:spcPts val="1000"/>
              </a:spcBef>
              <a:defRPr/>
            </a:lvl3pPr>
            <a:lvl4pPr marL="1036800" indent="-230400">
              <a:spcBef>
                <a:spcPts val="1000"/>
              </a:spcBef>
              <a:defRPr/>
            </a:lvl4pPr>
            <a:lvl5pPr marL="1263600" indent="-230400">
              <a:spcBef>
                <a:spcPts val="1000"/>
              </a:spcBef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02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ullet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F7787F-F5A5-614C-A25F-0EAF725B4290}"/>
              </a:ext>
            </a:extLst>
          </p:cNvPr>
          <p:cNvSpPr/>
          <p:nvPr/>
        </p:nvSpPr>
        <p:spPr>
          <a:xfrm>
            <a:off x="0" y="0"/>
            <a:ext cx="9144000" cy="4800600"/>
          </a:xfrm>
          <a:prstGeom prst="rect">
            <a:avLst/>
          </a:prstGeom>
          <a:gradFill>
            <a:gsLst>
              <a:gs pos="1000">
                <a:schemeClr val="accent3"/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BBA9C45-66EB-DD4D-AA17-B8F2E5EE5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8229600" cy="91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209F0FF-7AE1-1B49-A817-08D036664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6412"/>
            <a:ext cx="8229600" cy="3142737"/>
          </a:xfrm>
        </p:spPr>
        <p:txBody>
          <a:bodyPr/>
          <a:lstStyle>
            <a:lvl1pPr marL="265176" indent="-349200">
              <a:spcBef>
                <a:spcPts val="1000"/>
              </a:spcBef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 marL="579600" indent="-237600">
              <a:spcBef>
                <a:spcPts val="1000"/>
              </a:spcBef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 marL="806400" indent="-230400">
              <a:spcBef>
                <a:spcPts val="1000"/>
              </a:spcBef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 marL="1036800" indent="-230400">
              <a:spcBef>
                <a:spcPts val="1000"/>
              </a:spcBef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 marL="1263600" indent="-230400">
              <a:spcBef>
                <a:spcPts val="1000"/>
              </a:spcBef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F8EDFE2-F80C-9B43-B9FC-B5A075ACF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Diamond 8">
            <a:extLst>
              <a:ext uri="{FF2B5EF4-FFF2-40B4-BE49-F238E27FC236}">
                <a16:creationId xmlns:a16="http://schemas.microsoft.com/office/drawing/2014/main" id="{4FC02EE2-0950-AB4C-80BB-3E2D1101A722}"/>
              </a:ext>
            </a:extLst>
          </p:cNvPr>
          <p:cNvSpPr>
            <a:spLocks/>
          </p:cNvSpPr>
          <p:nvPr/>
        </p:nvSpPr>
        <p:spPr bwMode="invGray">
          <a:xfrm>
            <a:off x="-4093" y="457200"/>
            <a:ext cx="230400" cy="457200"/>
          </a:xfrm>
          <a:custGeom>
            <a:avLst/>
            <a:gdLst>
              <a:gd name="connsiteX0" fmla="*/ 0 w 754602"/>
              <a:gd name="connsiteY0" fmla="*/ 377301 h 754602"/>
              <a:gd name="connsiteX1" fmla="*/ 377301 w 754602"/>
              <a:gd name="connsiteY1" fmla="*/ 0 h 754602"/>
              <a:gd name="connsiteX2" fmla="*/ 754602 w 754602"/>
              <a:gd name="connsiteY2" fmla="*/ 377301 h 754602"/>
              <a:gd name="connsiteX3" fmla="*/ 377301 w 754602"/>
              <a:gd name="connsiteY3" fmla="*/ 754602 h 754602"/>
              <a:gd name="connsiteX4" fmla="*/ 0 w 754602"/>
              <a:gd name="connsiteY4" fmla="*/ 377301 h 754602"/>
              <a:gd name="connsiteX0" fmla="*/ 0 w 377301"/>
              <a:gd name="connsiteY0" fmla="*/ 754602 h 754602"/>
              <a:gd name="connsiteX1" fmla="*/ 0 w 377301"/>
              <a:gd name="connsiteY1" fmla="*/ 0 h 754602"/>
              <a:gd name="connsiteX2" fmla="*/ 377301 w 377301"/>
              <a:gd name="connsiteY2" fmla="*/ 377301 h 754602"/>
              <a:gd name="connsiteX3" fmla="*/ 0 w 377301"/>
              <a:gd name="connsiteY3" fmla="*/ 754602 h 754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01" h="754602">
                <a:moveTo>
                  <a:pt x="0" y="754602"/>
                </a:moveTo>
                <a:lnTo>
                  <a:pt x="0" y="0"/>
                </a:lnTo>
                <a:lnTo>
                  <a:pt x="377301" y="377301"/>
                </a:lnTo>
                <a:lnTo>
                  <a:pt x="0" y="7546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1"/>
          </a:p>
        </p:txBody>
      </p:sp>
    </p:spTree>
    <p:extLst>
      <p:ext uri="{BB962C8B-B14F-4D97-AF65-F5344CB8AC3E}">
        <p14:creationId xmlns:p14="http://schemas.microsoft.com/office/powerpoint/2010/main" val="3956223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0605C4B-8EAB-EA41-A495-CDE3CDBEA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84F53FB-27DD-5B46-B6EA-23D4B6653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92333"/>
            <a:ext cx="3886200" cy="3075754"/>
          </a:xfrm>
        </p:spPr>
        <p:txBody>
          <a:bodyPr/>
          <a:lstStyle>
            <a:lvl1pPr marL="349250" indent="-349250">
              <a:spcBef>
                <a:spcPts val="1000"/>
              </a:spcBef>
              <a:defRPr sz="2000"/>
            </a:lvl1pPr>
            <a:lvl2pPr marL="579600" indent="-237600">
              <a:spcBef>
                <a:spcPts val="1000"/>
              </a:spcBef>
              <a:defRPr sz="1600"/>
            </a:lvl2pPr>
            <a:lvl3pPr marL="806400" indent="-230400">
              <a:spcBef>
                <a:spcPts val="1000"/>
              </a:spcBef>
              <a:defRPr sz="1400"/>
            </a:lvl3pPr>
            <a:lvl4pPr marL="1036800" indent="-230400">
              <a:spcBef>
                <a:spcPts val="1000"/>
              </a:spcBef>
              <a:defRPr sz="1400"/>
            </a:lvl4pPr>
            <a:lvl5pPr marL="1263600" indent="-230400">
              <a:spcBef>
                <a:spcPts val="1000"/>
              </a:spcBef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5E6993E-4206-274B-BC28-51D1865D8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80B7762-EBF6-7947-AEC0-409C4E3F930F}"/>
              </a:ext>
            </a:extLst>
          </p:cNvPr>
          <p:cNvCxnSpPr/>
          <p:nvPr/>
        </p:nvCxnSpPr>
        <p:spPr>
          <a:xfrm flipV="1">
            <a:off x="4572001" y="1548000"/>
            <a:ext cx="0" cy="30600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BC7BC58-1188-5D41-96E5-7DD86B2AF8C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800600" y="1492333"/>
            <a:ext cx="3886200" cy="3075754"/>
          </a:xfrm>
        </p:spPr>
        <p:txBody>
          <a:bodyPr/>
          <a:lstStyle>
            <a:lvl1pPr marL="349250" indent="-349250">
              <a:spcBef>
                <a:spcPts val="1000"/>
              </a:spcBef>
              <a:defRPr sz="2000"/>
            </a:lvl1pPr>
            <a:lvl2pPr marL="579600" indent="-230400">
              <a:spcBef>
                <a:spcPts val="1000"/>
              </a:spcBef>
              <a:defRPr sz="1600"/>
            </a:lvl2pPr>
            <a:lvl3pPr marL="806400" indent="-230400">
              <a:spcBef>
                <a:spcPts val="1000"/>
              </a:spcBef>
              <a:defRPr sz="1400"/>
            </a:lvl3pPr>
            <a:lvl4pPr marL="1036800" indent="-230400">
              <a:spcBef>
                <a:spcPts val="1000"/>
              </a:spcBef>
              <a:defRPr sz="1400"/>
            </a:lvl4pPr>
            <a:lvl5pPr marL="1263600" indent="-230400">
              <a:spcBef>
                <a:spcPts val="1000"/>
              </a:spcBef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52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C280E67-2946-6541-A1BE-3145B9C75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0079" y="1496061"/>
            <a:ext cx="3870101" cy="629158"/>
          </a:xfrm>
        </p:spPr>
        <p:txBody>
          <a:bodyPr anchor="t" anchorCtr="0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B60EF320-BA66-6840-B027-028873183D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826359" y="1496061"/>
            <a:ext cx="3860442" cy="629158"/>
          </a:xfrm>
        </p:spPr>
        <p:txBody>
          <a:bodyPr anchor="t" anchorCtr="0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AE2F29CA-9F2F-EC4C-A2E9-CBD4ECFFF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72830122-0B85-7D48-BDF7-0E93A659A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8229600" cy="914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95EACB4-FC7B-7D43-87A1-71D8E3BB485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70079" y="2119711"/>
            <a:ext cx="3870101" cy="2509439"/>
          </a:xfrm>
        </p:spPr>
        <p:txBody>
          <a:bodyPr/>
          <a:lstStyle>
            <a:lvl1pPr marL="349250" indent="-349250">
              <a:spcBef>
                <a:spcPts val="1000"/>
              </a:spcBef>
              <a:defRPr sz="2000"/>
            </a:lvl1pPr>
            <a:lvl2pPr marL="579600" indent="-230400">
              <a:spcBef>
                <a:spcPts val="1000"/>
              </a:spcBef>
              <a:defRPr sz="1600"/>
            </a:lvl2pPr>
            <a:lvl3pPr marL="806400" indent="-230400">
              <a:spcBef>
                <a:spcPts val="1000"/>
              </a:spcBef>
              <a:defRPr sz="1400"/>
            </a:lvl3pPr>
            <a:lvl4pPr marL="1036800" indent="-230400">
              <a:spcBef>
                <a:spcPts val="1000"/>
              </a:spcBef>
              <a:defRPr sz="1400"/>
            </a:lvl4pPr>
            <a:lvl5pPr marL="1263600" indent="-230400">
              <a:spcBef>
                <a:spcPts val="1000"/>
              </a:spcBef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BDD0CD2-35F9-2C4D-BD06-C80A23493F86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826358" y="2119711"/>
            <a:ext cx="3870101" cy="2509439"/>
          </a:xfrm>
        </p:spPr>
        <p:txBody>
          <a:bodyPr/>
          <a:lstStyle>
            <a:lvl1pPr marL="349250" indent="-349250">
              <a:spcBef>
                <a:spcPts val="1000"/>
              </a:spcBef>
              <a:defRPr sz="2000"/>
            </a:lvl1pPr>
            <a:lvl2pPr marL="579600" indent="-237600">
              <a:spcBef>
                <a:spcPts val="1000"/>
              </a:spcBef>
              <a:defRPr sz="1600"/>
            </a:lvl2pPr>
            <a:lvl3pPr marL="806400" indent="-230400">
              <a:spcBef>
                <a:spcPts val="1000"/>
              </a:spcBef>
              <a:defRPr sz="1400"/>
            </a:lvl3pPr>
            <a:lvl4pPr marL="1036800" indent="-230400">
              <a:spcBef>
                <a:spcPts val="1000"/>
              </a:spcBef>
              <a:defRPr sz="1400"/>
            </a:lvl4pPr>
            <a:lvl5pPr marL="1263600" indent="-230400">
              <a:spcBef>
                <a:spcPts val="1000"/>
              </a:spcBef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411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AAB189E-100C-674C-BE65-2F9191209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9997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E92A0E8-78B7-B046-9F9C-869A036C8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77089"/>
            <a:ext cx="8229600" cy="3152062"/>
          </a:xfrm>
        </p:spPr>
        <p:txBody>
          <a:bodyPr/>
          <a:lstStyle>
            <a:lvl1pPr marL="0" indent="0">
              <a:buNone/>
              <a:defRPr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None/>
              <a:defRPr sz="2400"/>
            </a:lvl2pPr>
            <a:lvl3pPr marL="349250" indent="0">
              <a:spcBef>
                <a:spcPts val="1000"/>
              </a:spcBef>
              <a:buNone/>
              <a:defRPr sz="2000"/>
            </a:lvl3pPr>
            <a:lvl4pPr marL="685800" indent="0">
              <a:spcBef>
                <a:spcPts val="1000"/>
              </a:spcBef>
              <a:buNone/>
              <a:defRPr sz="1800"/>
            </a:lvl4pPr>
            <a:lvl5pPr marL="1035050" indent="0">
              <a:spcBef>
                <a:spcPts val="1000"/>
              </a:spcBef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2556B8A-B20C-4647-9619-30E191BD7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4918336"/>
            <a:ext cx="2057400" cy="107722"/>
          </a:xfrm>
        </p:spPr>
        <p:txBody>
          <a:bodyPr/>
          <a:lstStyle/>
          <a:p>
            <a:fld id="{9D13EC0F-A0DB-440D-9A11-2A5E2998C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19424"/>
            <a:ext cx="8229600" cy="62031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77108"/>
            <a:ext cx="8229600" cy="31520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Second-level</a:t>
            </a:r>
          </a:p>
          <a:p>
            <a:pPr lvl="2"/>
            <a:r>
              <a:rPr lang="en-US" dirty="0"/>
              <a:t>Third-level</a:t>
            </a:r>
          </a:p>
          <a:p>
            <a:pPr lvl="3"/>
            <a:r>
              <a:rPr lang="en-US" dirty="0"/>
              <a:t>Fourth-level</a:t>
            </a:r>
          </a:p>
          <a:p>
            <a:pPr lvl="4"/>
            <a:r>
              <a:rPr lang="en-US" dirty="0"/>
              <a:t>Fifth-level</a:t>
            </a:r>
          </a:p>
        </p:txBody>
      </p:sp>
      <p:sp>
        <p:nvSpPr>
          <p:cNvPr id="12" name="Diamond 8">
            <a:extLst>
              <a:ext uri="{FF2B5EF4-FFF2-40B4-BE49-F238E27FC236}">
                <a16:creationId xmlns:a16="http://schemas.microsoft.com/office/drawing/2014/main" id="{720FE67C-3C00-422E-A022-15FC8203DF2C}"/>
              </a:ext>
            </a:extLst>
          </p:cNvPr>
          <p:cNvSpPr>
            <a:spLocks/>
          </p:cNvSpPr>
          <p:nvPr/>
        </p:nvSpPr>
        <p:spPr bwMode="gray">
          <a:xfrm>
            <a:off x="-4093" y="457199"/>
            <a:ext cx="228600" cy="457200"/>
          </a:xfrm>
          <a:custGeom>
            <a:avLst/>
            <a:gdLst>
              <a:gd name="connsiteX0" fmla="*/ 0 w 754602"/>
              <a:gd name="connsiteY0" fmla="*/ 377301 h 754602"/>
              <a:gd name="connsiteX1" fmla="*/ 377301 w 754602"/>
              <a:gd name="connsiteY1" fmla="*/ 0 h 754602"/>
              <a:gd name="connsiteX2" fmla="*/ 754602 w 754602"/>
              <a:gd name="connsiteY2" fmla="*/ 377301 h 754602"/>
              <a:gd name="connsiteX3" fmla="*/ 377301 w 754602"/>
              <a:gd name="connsiteY3" fmla="*/ 754602 h 754602"/>
              <a:gd name="connsiteX4" fmla="*/ 0 w 754602"/>
              <a:gd name="connsiteY4" fmla="*/ 377301 h 754602"/>
              <a:gd name="connsiteX0" fmla="*/ 0 w 377301"/>
              <a:gd name="connsiteY0" fmla="*/ 754602 h 754602"/>
              <a:gd name="connsiteX1" fmla="*/ 0 w 377301"/>
              <a:gd name="connsiteY1" fmla="*/ 0 h 754602"/>
              <a:gd name="connsiteX2" fmla="*/ 377301 w 377301"/>
              <a:gd name="connsiteY2" fmla="*/ 377301 h 754602"/>
              <a:gd name="connsiteX3" fmla="*/ 0 w 377301"/>
              <a:gd name="connsiteY3" fmla="*/ 754602 h 754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01" h="754602">
                <a:moveTo>
                  <a:pt x="0" y="754602"/>
                </a:moveTo>
                <a:lnTo>
                  <a:pt x="0" y="0"/>
                </a:lnTo>
                <a:lnTo>
                  <a:pt x="377301" y="377301"/>
                </a:lnTo>
                <a:lnTo>
                  <a:pt x="0" y="754602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63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A400B4-1C53-0F40-80B7-DE99BDF1E9E4}"/>
              </a:ext>
            </a:extLst>
          </p:cNvPr>
          <p:cNvSpPr txBox="1"/>
          <p:nvPr/>
        </p:nvSpPr>
        <p:spPr>
          <a:xfrm>
            <a:off x="857693" y="5032744"/>
            <a:ext cx="65" cy="276999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7D16480-1D8A-874F-A21D-02B9B50DCF38}"/>
              </a:ext>
            </a:extLst>
          </p:cNvPr>
          <p:cNvSpPr>
            <a:spLocks noChangeAspect="1" noEditPoints="1"/>
          </p:cNvSpPr>
          <p:nvPr/>
        </p:nvSpPr>
        <p:spPr bwMode="invGray">
          <a:xfrm>
            <a:off x="457200" y="4948270"/>
            <a:ext cx="969169" cy="77788"/>
          </a:xfrm>
          <a:custGeom>
            <a:avLst/>
            <a:gdLst>
              <a:gd name="T0" fmla="*/ 2154 w 4054"/>
              <a:gd name="T1" fmla="*/ 191 h 322"/>
              <a:gd name="T2" fmla="*/ 2243 w 4054"/>
              <a:gd name="T3" fmla="*/ 256 h 322"/>
              <a:gd name="T4" fmla="*/ 2123 w 4054"/>
              <a:gd name="T5" fmla="*/ 47 h 322"/>
              <a:gd name="T6" fmla="*/ 2099 w 4054"/>
              <a:gd name="T7" fmla="*/ 209 h 322"/>
              <a:gd name="T8" fmla="*/ 2310 w 4054"/>
              <a:gd name="T9" fmla="*/ 269 h 322"/>
              <a:gd name="T10" fmla="*/ 2203 w 4054"/>
              <a:gd name="T11" fmla="*/ 55 h 322"/>
              <a:gd name="T12" fmla="*/ 2123 w 4054"/>
              <a:gd name="T13" fmla="*/ 6 h 322"/>
              <a:gd name="T14" fmla="*/ 1672 w 4054"/>
              <a:gd name="T15" fmla="*/ 121 h 322"/>
              <a:gd name="T16" fmla="*/ 1672 w 4054"/>
              <a:gd name="T17" fmla="*/ 172 h 322"/>
              <a:gd name="T18" fmla="*/ 1888 w 4054"/>
              <a:gd name="T19" fmla="*/ 298 h 322"/>
              <a:gd name="T20" fmla="*/ 1884 w 4054"/>
              <a:gd name="T21" fmla="*/ 6 h 322"/>
              <a:gd name="T22" fmla="*/ 3839 w 4054"/>
              <a:gd name="T23" fmla="*/ 53 h 322"/>
              <a:gd name="T24" fmla="*/ 3982 w 4054"/>
              <a:gd name="T25" fmla="*/ 172 h 322"/>
              <a:gd name="T26" fmla="*/ 4054 w 4054"/>
              <a:gd name="T27" fmla="*/ 247 h 322"/>
              <a:gd name="T28" fmla="*/ 3775 w 4054"/>
              <a:gd name="T29" fmla="*/ 6 h 322"/>
              <a:gd name="T30" fmla="*/ 196 w 4054"/>
              <a:gd name="T31" fmla="*/ 9 h 322"/>
              <a:gd name="T32" fmla="*/ 0 w 4054"/>
              <a:gd name="T33" fmla="*/ 9 h 322"/>
              <a:gd name="T34" fmla="*/ 222 w 4054"/>
              <a:gd name="T35" fmla="*/ 84 h 322"/>
              <a:gd name="T36" fmla="*/ 441 w 4054"/>
              <a:gd name="T37" fmla="*/ 9 h 322"/>
              <a:gd name="T38" fmla="*/ 251 w 4054"/>
              <a:gd name="T39" fmla="*/ 9 h 322"/>
              <a:gd name="T40" fmla="*/ 808 w 4054"/>
              <a:gd name="T41" fmla="*/ 6 h 322"/>
              <a:gd name="T42" fmla="*/ 808 w 4054"/>
              <a:gd name="T43" fmla="*/ 298 h 322"/>
              <a:gd name="T44" fmla="*/ 629 w 4054"/>
              <a:gd name="T45" fmla="*/ 298 h 322"/>
              <a:gd name="T46" fmla="*/ 629 w 4054"/>
              <a:gd name="T47" fmla="*/ 6 h 322"/>
              <a:gd name="T48" fmla="*/ 1020 w 4054"/>
              <a:gd name="T49" fmla="*/ 5 h 322"/>
              <a:gd name="T50" fmla="*/ 1020 w 4054"/>
              <a:gd name="T51" fmla="*/ 298 h 322"/>
              <a:gd name="T52" fmla="*/ 1316 w 4054"/>
              <a:gd name="T53" fmla="*/ 298 h 322"/>
              <a:gd name="T54" fmla="*/ 1199 w 4054"/>
              <a:gd name="T55" fmla="*/ 6 h 322"/>
              <a:gd name="T56" fmla="*/ 1380 w 4054"/>
              <a:gd name="T57" fmla="*/ 57 h 322"/>
              <a:gd name="T58" fmla="*/ 2571 w 4054"/>
              <a:gd name="T59" fmla="*/ 152 h 322"/>
              <a:gd name="T60" fmla="*/ 2852 w 4054"/>
              <a:gd name="T61" fmla="*/ 264 h 322"/>
              <a:gd name="T62" fmla="*/ 2734 w 4054"/>
              <a:gd name="T63" fmla="*/ 249 h 322"/>
              <a:gd name="T64" fmla="*/ 2827 w 4054"/>
              <a:gd name="T65" fmla="*/ 75 h 322"/>
              <a:gd name="T66" fmla="*/ 2734 w 4054"/>
              <a:gd name="T67" fmla="*/ 0 h 322"/>
              <a:gd name="T68" fmla="*/ 3042 w 4054"/>
              <a:gd name="T69" fmla="*/ 235 h 322"/>
              <a:gd name="T70" fmla="*/ 3285 w 4054"/>
              <a:gd name="T71" fmla="*/ 298 h 322"/>
              <a:gd name="T72" fmla="*/ 2937 w 4054"/>
              <a:gd name="T73" fmla="*/ 298 h 322"/>
              <a:gd name="T74" fmla="*/ 3151 w 4054"/>
              <a:gd name="T75" fmla="*/ 185 h 322"/>
              <a:gd name="T76" fmla="*/ 3379 w 4054"/>
              <a:gd name="T77" fmla="*/ 270 h 322"/>
              <a:gd name="T78" fmla="*/ 3596 w 4054"/>
              <a:gd name="T79" fmla="*/ 214 h 322"/>
              <a:gd name="T80" fmla="*/ 3638 w 4054"/>
              <a:gd name="T81" fmla="*/ 33 h 322"/>
              <a:gd name="T82" fmla="*/ 3435 w 4054"/>
              <a:gd name="T83" fmla="*/ 83 h 322"/>
              <a:gd name="T84" fmla="*/ 3379 w 4054"/>
              <a:gd name="T85" fmla="*/ 270 h 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054" h="322">
                <a:moveTo>
                  <a:pt x="2161" y="236"/>
                </a:moveTo>
                <a:cubicBezTo>
                  <a:pt x="2154" y="225"/>
                  <a:pt x="2152" y="215"/>
                  <a:pt x="2152" y="207"/>
                </a:cubicBezTo>
                <a:cubicBezTo>
                  <a:pt x="2152" y="197"/>
                  <a:pt x="2154" y="191"/>
                  <a:pt x="2154" y="191"/>
                </a:cubicBezTo>
                <a:cubicBezTo>
                  <a:pt x="2163" y="160"/>
                  <a:pt x="2198" y="146"/>
                  <a:pt x="2203" y="143"/>
                </a:cubicBezTo>
                <a:cubicBezTo>
                  <a:pt x="2279" y="232"/>
                  <a:pt x="2279" y="232"/>
                  <a:pt x="2279" y="232"/>
                </a:cubicBezTo>
                <a:cubicBezTo>
                  <a:pt x="2277" y="234"/>
                  <a:pt x="2267" y="246"/>
                  <a:pt x="2243" y="256"/>
                </a:cubicBezTo>
                <a:cubicBezTo>
                  <a:pt x="2214" y="269"/>
                  <a:pt x="2178" y="260"/>
                  <a:pt x="2161" y="236"/>
                </a:cubicBezTo>
                <a:moveTo>
                  <a:pt x="2123" y="6"/>
                </a:moveTo>
                <a:cubicBezTo>
                  <a:pt x="2123" y="47"/>
                  <a:pt x="2123" y="47"/>
                  <a:pt x="2123" y="47"/>
                </a:cubicBezTo>
                <a:cubicBezTo>
                  <a:pt x="2172" y="105"/>
                  <a:pt x="2172" y="105"/>
                  <a:pt x="2172" y="105"/>
                </a:cubicBezTo>
                <a:cubicBezTo>
                  <a:pt x="2158" y="112"/>
                  <a:pt x="2117" y="137"/>
                  <a:pt x="2103" y="181"/>
                </a:cubicBezTo>
                <a:cubicBezTo>
                  <a:pt x="2103" y="181"/>
                  <a:pt x="2099" y="192"/>
                  <a:pt x="2099" y="209"/>
                </a:cubicBezTo>
                <a:cubicBezTo>
                  <a:pt x="2099" y="224"/>
                  <a:pt x="2103" y="244"/>
                  <a:pt x="2117" y="264"/>
                </a:cubicBezTo>
                <a:cubicBezTo>
                  <a:pt x="2146" y="305"/>
                  <a:pt x="2212" y="322"/>
                  <a:pt x="2264" y="300"/>
                </a:cubicBezTo>
                <a:cubicBezTo>
                  <a:pt x="2265" y="300"/>
                  <a:pt x="2281" y="295"/>
                  <a:pt x="2310" y="269"/>
                </a:cubicBezTo>
                <a:cubicBezTo>
                  <a:pt x="2338" y="302"/>
                  <a:pt x="2338" y="302"/>
                  <a:pt x="2338" y="302"/>
                </a:cubicBezTo>
                <a:cubicBezTo>
                  <a:pt x="2410" y="302"/>
                  <a:pt x="2410" y="302"/>
                  <a:pt x="2410" y="302"/>
                </a:cubicBezTo>
                <a:cubicBezTo>
                  <a:pt x="2203" y="55"/>
                  <a:pt x="2203" y="55"/>
                  <a:pt x="2203" y="55"/>
                </a:cubicBezTo>
                <a:cubicBezTo>
                  <a:pt x="2351" y="55"/>
                  <a:pt x="2351" y="55"/>
                  <a:pt x="2351" y="55"/>
                </a:cubicBezTo>
                <a:cubicBezTo>
                  <a:pt x="2351" y="6"/>
                  <a:pt x="2351" y="6"/>
                  <a:pt x="2351" y="6"/>
                </a:cubicBezTo>
                <a:lnTo>
                  <a:pt x="2123" y="6"/>
                </a:lnTo>
                <a:close/>
                <a:moveTo>
                  <a:pt x="1884" y="53"/>
                </a:moveTo>
                <a:cubicBezTo>
                  <a:pt x="1672" y="53"/>
                  <a:pt x="1672" y="53"/>
                  <a:pt x="1672" y="53"/>
                </a:cubicBezTo>
                <a:cubicBezTo>
                  <a:pt x="1672" y="121"/>
                  <a:pt x="1672" y="121"/>
                  <a:pt x="1672" y="121"/>
                </a:cubicBezTo>
                <a:cubicBezTo>
                  <a:pt x="1815" y="121"/>
                  <a:pt x="1815" y="121"/>
                  <a:pt x="1815" y="121"/>
                </a:cubicBezTo>
                <a:cubicBezTo>
                  <a:pt x="1815" y="172"/>
                  <a:pt x="1815" y="172"/>
                  <a:pt x="1815" y="172"/>
                </a:cubicBezTo>
                <a:cubicBezTo>
                  <a:pt x="1672" y="172"/>
                  <a:pt x="1672" y="172"/>
                  <a:pt x="1672" y="172"/>
                </a:cubicBezTo>
                <a:cubicBezTo>
                  <a:pt x="1672" y="247"/>
                  <a:pt x="1672" y="247"/>
                  <a:pt x="1672" y="247"/>
                </a:cubicBezTo>
                <a:cubicBezTo>
                  <a:pt x="1888" y="247"/>
                  <a:pt x="1888" y="247"/>
                  <a:pt x="1888" y="247"/>
                </a:cubicBezTo>
                <a:cubicBezTo>
                  <a:pt x="1888" y="298"/>
                  <a:pt x="1888" y="298"/>
                  <a:pt x="1888" y="298"/>
                </a:cubicBezTo>
                <a:cubicBezTo>
                  <a:pt x="1609" y="298"/>
                  <a:pt x="1609" y="298"/>
                  <a:pt x="1609" y="298"/>
                </a:cubicBezTo>
                <a:cubicBezTo>
                  <a:pt x="1609" y="6"/>
                  <a:pt x="1609" y="6"/>
                  <a:pt x="1609" y="6"/>
                </a:cubicBezTo>
                <a:cubicBezTo>
                  <a:pt x="1884" y="6"/>
                  <a:pt x="1884" y="6"/>
                  <a:pt x="1884" y="6"/>
                </a:cubicBezTo>
                <a:lnTo>
                  <a:pt x="1884" y="53"/>
                </a:lnTo>
                <a:close/>
                <a:moveTo>
                  <a:pt x="4051" y="53"/>
                </a:moveTo>
                <a:cubicBezTo>
                  <a:pt x="3839" y="53"/>
                  <a:pt x="3839" y="53"/>
                  <a:pt x="3839" y="53"/>
                </a:cubicBezTo>
                <a:cubicBezTo>
                  <a:pt x="3839" y="121"/>
                  <a:pt x="3839" y="121"/>
                  <a:pt x="3839" y="121"/>
                </a:cubicBezTo>
                <a:cubicBezTo>
                  <a:pt x="3982" y="121"/>
                  <a:pt x="3982" y="121"/>
                  <a:pt x="3982" y="121"/>
                </a:cubicBezTo>
                <a:cubicBezTo>
                  <a:pt x="3982" y="172"/>
                  <a:pt x="3982" y="172"/>
                  <a:pt x="3982" y="172"/>
                </a:cubicBezTo>
                <a:cubicBezTo>
                  <a:pt x="3839" y="172"/>
                  <a:pt x="3839" y="172"/>
                  <a:pt x="3839" y="172"/>
                </a:cubicBezTo>
                <a:cubicBezTo>
                  <a:pt x="3839" y="247"/>
                  <a:pt x="3839" y="247"/>
                  <a:pt x="3839" y="247"/>
                </a:cubicBezTo>
                <a:cubicBezTo>
                  <a:pt x="4054" y="247"/>
                  <a:pt x="4054" y="247"/>
                  <a:pt x="4054" y="247"/>
                </a:cubicBezTo>
                <a:cubicBezTo>
                  <a:pt x="4054" y="298"/>
                  <a:pt x="4054" y="298"/>
                  <a:pt x="4054" y="298"/>
                </a:cubicBezTo>
                <a:cubicBezTo>
                  <a:pt x="3775" y="298"/>
                  <a:pt x="3775" y="298"/>
                  <a:pt x="3775" y="298"/>
                </a:cubicBezTo>
                <a:cubicBezTo>
                  <a:pt x="3775" y="6"/>
                  <a:pt x="3775" y="6"/>
                  <a:pt x="3775" y="6"/>
                </a:cubicBezTo>
                <a:cubicBezTo>
                  <a:pt x="4051" y="6"/>
                  <a:pt x="4051" y="6"/>
                  <a:pt x="4051" y="6"/>
                </a:cubicBezTo>
                <a:lnTo>
                  <a:pt x="4051" y="53"/>
                </a:lnTo>
                <a:close/>
                <a:moveTo>
                  <a:pt x="196" y="9"/>
                </a:moveTo>
                <a:cubicBezTo>
                  <a:pt x="129" y="205"/>
                  <a:pt x="129" y="205"/>
                  <a:pt x="129" y="205"/>
                </a:cubicBezTo>
                <a:cubicBezTo>
                  <a:pt x="60" y="9"/>
                  <a:pt x="60" y="9"/>
                  <a:pt x="60" y="9"/>
                </a:cubicBezTo>
                <a:cubicBezTo>
                  <a:pt x="0" y="9"/>
                  <a:pt x="0" y="9"/>
                  <a:pt x="0" y="9"/>
                </a:cubicBezTo>
                <a:cubicBezTo>
                  <a:pt x="104" y="297"/>
                  <a:pt x="104" y="297"/>
                  <a:pt x="104" y="297"/>
                </a:cubicBezTo>
                <a:cubicBezTo>
                  <a:pt x="151" y="297"/>
                  <a:pt x="151" y="297"/>
                  <a:pt x="151" y="297"/>
                </a:cubicBezTo>
                <a:cubicBezTo>
                  <a:pt x="151" y="297"/>
                  <a:pt x="219" y="94"/>
                  <a:pt x="222" y="84"/>
                </a:cubicBezTo>
                <a:cubicBezTo>
                  <a:pt x="225" y="94"/>
                  <a:pt x="295" y="297"/>
                  <a:pt x="295" y="297"/>
                </a:cubicBezTo>
                <a:cubicBezTo>
                  <a:pt x="340" y="297"/>
                  <a:pt x="340" y="297"/>
                  <a:pt x="340" y="297"/>
                </a:cubicBezTo>
                <a:cubicBezTo>
                  <a:pt x="441" y="9"/>
                  <a:pt x="441" y="9"/>
                  <a:pt x="441" y="9"/>
                </a:cubicBezTo>
                <a:cubicBezTo>
                  <a:pt x="383" y="9"/>
                  <a:pt x="383" y="9"/>
                  <a:pt x="383" y="9"/>
                </a:cubicBezTo>
                <a:cubicBezTo>
                  <a:pt x="318" y="205"/>
                  <a:pt x="318" y="205"/>
                  <a:pt x="318" y="205"/>
                </a:cubicBezTo>
                <a:cubicBezTo>
                  <a:pt x="251" y="9"/>
                  <a:pt x="251" y="9"/>
                  <a:pt x="251" y="9"/>
                </a:cubicBezTo>
                <a:lnTo>
                  <a:pt x="196" y="9"/>
                </a:lnTo>
                <a:close/>
                <a:moveTo>
                  <a:pt x="808" y="119"/>
                </a:moveTo>
                <a:cubicBezTo>
                  <a:pt x="808" y="6"/>
                  <a:pt x="808" y="6"/>
                  <a:pt x="808" y="6"/>
                </a:cubicBezTo>
                <a:cubicBezTo>
                  <a:pt x="872" y="6"/>
                  <a:pt x="872" y="6"/>
                  <a:pt x="872" y="6"/>
                </a:cubicBezTo>
                <a:cubicBezTo>
                  <a:pt x="872" y="298"/>
                  <a:pt x="872" y="298"/>
                  <a:pt x="872" y="298"/>
                </a:cubicBezTo>
                <a:cubicBezTo>
                  <a:pt x="808" y="298"/>
                  <a:pt x="808" y="298"/>
                  <a:pt x="808" y="298"/>
                </a:cubicBezTo>
                <a:cubicBezTo>
                  <a:pt x="808" y="174"/>
                  <a:pt x="808" y="174"/>
                  <a:pt x="808" y="174"/>
                </a:cubicBezTo>
                <a:cubicBezTo>
                  <a:pt x="629" y="174"/>
                  <a:pt x="629" y="174"/>
                  <a:pt x="629" y="174"/>
                </a:cubicBezTo>
                <a:cubicBezTo>
                  <a:pt x="629" y="298"/>
                  <a:pt x="629" y="298"/>
                  <a:pt x="629" y="298"/>
                </a:cubicBezTo>
                <a:cubicBezTo>
                  <a:pt x="565" y="298"/>
                  <a:pt x="565" y="298"/>
                  <a:pt x="565" y="298"/>
                </a:cubicBezTo>
                <a:cubicBezTo>
                  <a:pt x="565" y="6"/>
                  <a:pt x="565" y="6"/>
                  <a:pt x="565" y="6"/>
                </a:cubicBezTo>
                <a:cubicBezTo>
                  <a:pt x="629" y="6"/>
                  <a:pt x="629" y="6"/>
                  <a:pt x="629" y="6"/>
                </a:cubicBezTo>
                <a:cubicBezTo>
                  <a:pt x="629" y="119"/>
                  <a:pt x="629" y="119"/>
                  <a:pt x="629" y="119"/>
                </a:cubicBezTo>
                <a:lnTo>
                  <a:pt x="808" y="119"/>
                </a:lnTo>
                <a:close/>
                <a:moveTo>
                  <a:pt x="1020" y="5"/>
                </a:moveTo>
                <a:cubicBezTo>
                  <a:pt x="1083" y="5"/>
                  <a:pt x="1083" y="5"/>
                  <a:pt x="1083" y="5"/>
                </a:cubicBezTo>
                <a:cubicBezTo>
                  <a:pt x="1083" y="298"/>
                  <a:pt x="1083" y="298"/>
                  <a:pt x="1083" y="298"/>
                </a:cubicBezTo>
                <a:cubicBezTo>
                  <a:pt x="1020" y="298"/>
                  <a:pt x="1020" y="298"/>
                  <a:pt x="1020" y="298"/>
                </a:cubicBezTo>
                <a:lnTo>
                  <a:pt x="1020" y="5"/>
                </a:lnTo>
                <a:close/>
                <a:moveTo>
                  <a:pt x="1380" y="298"/>
                </a:moveTo>
                <a:cubicBezTo>
                  <a:pt x="1316" y="298"/>
                  <a:pt x="1316" y="298"/>
                  <a:pt x="1316" y="298"/>
                </a:cubicBezTo>
                <a:cubicBezTo>
                  <a:pt x="1316" y="57"/>
                  <a:pt x="1316" y="57"/>
                  <a:pt x="1316" y="57"/>
                </a:cubicBezTo>
                <a:cubicBezTo>
                  <a:pt x="1199" y="57"/>
                  <a:pt x="1199" y="57"/>
                  <a:pt x="1199" y="57"/>
                </a:cubicBezTo>
                <a:cubicBezTo>
                  <a:pt x="1199" y="6"/>
                  <a:pt x="1199" y="6"/>
                  <a:pt x="1199" y="6"/>
                </a:cubicBezTo>
                <a:cubicBezTo>
                  <a:pt x="1496" y="6"/>
                  <a:pt x="1496" y="6"/>
                  <a:pt x="1496" y="6"/>
                </a:cubicBezTo>
                <a:cubicBezTo>
                  <a:pt x="1496" y="57"/>
                  <a:pt x="1496" y="57"/>
                  <a:pt x="1496" y="57"/>
                </a:cubicBezTo>
                <a:cubicBezTo>
                  <a:pt x="1380" y="57"/>
                  <a:pt x="1380" y="57"/>
                  <a:pt x="1380" y="57"/>
                </a:cubicBezTo>
                <a:lnTo>
                  <a:pt x="1380" y="298"/>
                </a:lnTo>
                <a:close/>
                <a:moveTo>
                  <a:pt x="2613" y="46"/>
                </a:moveTo>
                <a:cubicBezTo>
                  <a:pt x="2586" y="73"/>
                  <a:pt x="2571" y="110"/>
                  <a:pt x="2571" y="152"/>
                </a:cubicBezTo>
                <a:cubicBezTo>
                  <a:pt x="2571" y="256"/>
                  <a:pt x="2653" y="302"/>
                  <a:pt x="2734" y="302"/>
                </a:cubicBezTo>
                <a:cubicBezTo>
                  <a:pt x="2797" y="302"/>
                  <a:pt x="2851" y="265"/>
                  <a:pt x="2851" y="265"/>
                </a:cubicBezTo>
                <a:cubicBezTo>
                  <a:pt x="2852" y="264"/>
                  <a:pt x="2852" y="264"/>
                  <a:pt x="2852" y="264"/>
                </a:cubicBezTo>
                <a:cubicBezTo>
                  <a:pt x="2828" y="221"/>
                  <a:pt x="2828" y="221"/>
                  <a:pt x="2828" y="221"/>
                </a:cubicBezTo>
                <a:cubicBezTo>
                  <a:pt x="2827" y="222"/>
                  <a:pt x="2827" y="222"/>
                  <a:pt x="2827" y="222"/>
                </a:cubicBezTo>
                <a:cubicBezTo>
                  <a:pt x="2827" y="222"/>
                  <a:pt x="2792" y="249"/>
                  <a:pt x="2734" y="249"/>
                </a:cubicBezTo>
                <a:cubicBezTo>
                  <a:pt x="2683" y="249"/>
                  <a:pt x="2629" y="218"/>
                  <a:pt x="2629" y="151"/>
                </a:cubicBezTo>
                <a:cubicBezTo>
                  <a:pt x="2629" y="85"/>
                  <a:pt x="2682" y="50"/>
                  <a:pt x="2734" y="50"/>
                </a:cubicBezTo>
                <a:cubicBezTo>
                  <a:pt x="2782" y="50"/>
                  <a:pt x="2826" y="75"/>
                  <a:pt x="2827" y="75"/>
                </a:cubicBezTo>
                <a:cubicBezTo>
                  <a:pt x="2828" y="76"/>
                  <a:pt x="2828" y="76"/>
                  <a:pt x="2828" y="76"/>
                </a:cubicBezTo>
                <a:cubicBezTo>
                  <a:pt x="2851" y="28"/>
                  <a:pt x="2851" y="28"/>
                  <a:pt x="2851" y="28"/>
                </a:cubicBezTo>
                <a:cubicBezTo>
                  <a:pt x="2851" y="28"/>
                  <a:pt x="2802" y="0"/>
                  <a:pt x="2734" y="0"/>
                </a:cubicBezTo>
                <a:cubicBezTo>
                  <a:pt x="2686" y="0"/>
                  <a:pt x="2643" y="16"/>
                  <a:pt x="2613" y="46"/>
                </a:cubicBezTo>
                <a:moveTo>
                  <a:pt x="3013" y="298"/>
                </a:moveTo>
                <a:cubicBezTo>
                  <a:pt x="3042" y="235"/>
                  <a:pt x="3042" y="235"/>
                  <a:pt x="3042" y="235"/>
                </a:cubicBezTo>
                <a:cubicBezTo>
                  <a:pt x="3175" y="235"/>
                  <a:pt x="3175" y="235"/>
                  <a:pt x="3175" y="235"/>
                </a:cubicBezTo>
                <a:cubicBezTo>
                  <a:pt x="3205" y="298"/>
                  <a:pt x="3205" y="298"/>
                  <a:pt x="3205" y="298"/>
                </a:cubicBezTo>
                <a:cubicBezTo>
                  <a:pt x="3285" y="298"/>
                  <a:pt x="3285" y="298"/>
                  <a:pt x="3285" y="298"/>
                </a:cubicBezTo>
                <a:cubicBezTo>
                  <a:pt x="3130" y="6"/>
                  <a:pt x="3130" y="6"/>
                  <a:pt x="3130" y="6"/>
                </a:cubicBezTo>
                <a:cubicBezTo>
                  <a:pt x="3082" y="6"/>
                  <a:pt x="3082" y="6"/>
                  <a:pt x="3082" y="6"/>
                </a:cubicBezTo>
                <a:cubicBezTo>
                  <a:pt x="2937" y="298"/>
                  <a:pt x="2937" y="298"/>
                  <a:pt x="2937" y="298"/>
                </a:cubicBezTo>
                <a:lnTo>
                  <a:pt x="3013" y="298"/>
                </a:lnTo>
                <a:close/>
                <a:moveTo>
                  <a:pt x="3108" y="81"/>
                </a:moveTo>
                <a:cubicBezTo>
                  <a:pt x="3151" y="185"/>
                  <a:pt x="3151" y="185"/>
                  <a:pt x="3151" y="185"/>
                </a:cubicBezTo>
                <a:cubicBezTo>
                  <a:pt x="3065" y="185"/>
                  <a:pt x="3065" y="185"/>
                  <a:pt x="3065" y="185"/>
                </a:cubicBezTo>
                <a:lnTo>
                  <a:pt x="3108" y="81"/>
                </a:lnTo>
                <a:close/>
                <a:moveTo>
                  <a:pt x="3379" y="270"/>
                </a:moveTo>
                <a:cubicBezTo>
                  <a:pt x="3400" y="222"/>
                  <a:pt x="3400" y="222"/>
                  <a:pt x="3400" y="222"/>
                </a:cubicBezTo>
                <a:cubicBezTo>
                  <a:pt x="3400" y="222"/>
                  <a:pt x="3447" y="253"/>
                  <a:pt x="3506" y="253"/>
                </a:cubicBezTo>
                <a:cubicBezTo>
                  <a:pt x="3531" y="254"/>
                  <a:pt x="3596" y="248"/>
                  <a:pt x="3596" y="214"/>
                </a:cubicBezTo>
                <a:cubicBezTo>
                  <a:pt x="3597" y="146"/>
                  <a:pt x="3370" y="229"/>
                  <a:pt x="3371" y="93"/>
                </a:cubicBezTo>
                <a:cubicBezTo>
                  <a:pt x="3372" y="47"/>
                  <a:pt x="3415" y="1"/>
                  <a:pt x="3508" y="2"/>
                </a:cubicBezTo>
                <a:cubicBezTo>
                  <a:pt x="3585" y="3"/>
                  <a:pt x="3638" y="33"/>
                  <a:pt x="3638" y="33"/>
                </a:cubicBezTo>
                <a:cubicBezTo>
                  <a:pt x="3615" y="78"/>
                  <a:pt x="3615" y="78"/>
                  <a:pt x="3615" y="78"/>
                </a:cubicBezTo>
                <a:cubicBezTo>
                  <a:pt x="3615" y="78"/>
                  <a:pt x="3567" y="51"/>
                  <a:pt x="3509" y="50"/>
                </a:cubicBezTo>
                <a:cubicBezTo>
                  <a:pt x="3476" y="50"/>
                  <a:pt x="3435" y="59"/>
                  <a:pt x="3435" y="83"/>
                </a:cubicBezTo>
                <a:cubicBezTo>
                  <a:pt x="3434" y="154"/>
                  <a:pt x="3661" y="74"/>
                  <a:pt x="3660" y="207"/>
                </a:cubicBezTo>
                <a:cubicBezTo>
                  <a:pt x="3659" y="284"/>
                  <a:pt x="3567" y="302"/>
                  <a:pt x="3507" y="301"/>
                </a:cubicBezTo>
                <a:cubicBezTo>
                  <a:pt x="3419" y="301"/>
                  <a:pt x="3379" y="270"/>
                  <a:pt x="3379" y="270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48D39BA-CB4B-9A4F-9088-FD6A29646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629400" y="4918336"/>
            <a:ext cx="2057400" cy="10772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700">
                <a:solidFill>
                  <a:schemeClr val="accent4"/>
                </a:solidFill>
              </a:defRPr>
            </a:lvl1pPr>
          </a:lstStyle>
          <a:p>
            <a:fld id="{9D13EC0F-A0DB-440D-9A11-2A5E2998C01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>
          <a:xfrm>
            <a:off x="457200" y="4684690"/>
            <a:ext cx="2692800" cy="24622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GB"/>
              <a:t>[dd mmmm yyyy]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9310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  <p:sldLayoutId id="2147483720" r:id="rId18"/>
    <p:sldLayoutId id="2147483721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  <p:sldLayoutId id="2147483728" r:id="rId26"/>
  </p:sldLayoutIdLst>
  <p:hf hdr="0" ftr="0" dt="0"/>
  <p:txStyles>
    <p:titleStyle>
      <a:lvl1pPr algn="l" defTabSz="514325" rtl="0" eaLnBrk="1" latinLnBrk="0" hangingPunct="1">
        <a:lnSpc>
          <a:spcPct val="80000"/>
        </a:lnSpc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9200" indent="-349200" algn="l" defTabSz="514325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Clr>
          <a:schemeClr val="accent3"/>
        </a:buClr>
        <a:buSzPct val="70000"/>
        <a:buFont typeface="Wingdings" panose="05000000000000000000" pitchFamily="2" charset="2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9600" indent="-237600" algn="l" defTabSz="514325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Clr>
          <a:schemeClr val="accent3"/>
        </a:buClr>
        <a:buSzPct val="100000"/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6400" indent="-230400" algn="l" defTabSz="514325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36800" indent="-230400" algn="l" defTabSz="514325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3600" indent="-230400" algn="l" defTabSz="514325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393" indent="-128582" algn="l" defTabSz="514325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54" indent="-128582" algn="l" defTabSz="514325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17" indent="-128582" algn="l" defTabSz="514325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880" indent="-128582" algn="l" defTabSz="514325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2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25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487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49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11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2974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35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297" algn="l" defTabSz="51432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916">
          <p15:clr>
            <a:srgbClr val="F26B43"/>
          </p15:clr>
        </p15:guide>
        <p15:guide id="2" pos="288">
          <p15:clr>
            <a:srgbClr val="F26B43"/>
          </p15:clr>
        </p15:guide>
        <p15:guide id="3" pos="5472">
          <p15:clr>
            <a:srgbClr val="F26B43"/>
          </p15:clr>
        </p15:guide>
        <p15:guide id="4" orient="horz" pos="972">
          <p15:clr>
            <a:srgbClr val="F26B43"/>
          </p15:clr>
        </p15:guide>
        <p15:guide id="5" orient="horz" pos="324">
          <p15:clr>
            <a:srgbClr val="F26B43"/>
          </p15:clr>
        </p15:guide>
        <p15:guide id="6" orient="horz" pos="90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001027"/>
            <a:ext cx="8229600" cy="1735826"/>
          </a:xfrm>
        </p:spPr>
        <p:txBody>
          <a:bodyPr/>
          <a:lstStyle/>
          <a:p>
            <a:r>
              <a:rPr lang="en-GB" sz="4800" dirty="0"/>
              <a:t>Digital Dispute Resolution in England and Wales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126656"/>
            <a:ext cx="8229600" cy="307777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Ivan Philippov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434433"/>
            <a:ext cx="2692800" cy="246221"/>
          </a:xfrm>
        </p:spPr>
        <p:txBody>
          <a:bodyPr/>
          <a:lstStyle/>
          <a:p>
            <a:r>
              <a:rPr lang="en-GB" dirty="0"/>
              <a:t>1 November 2022</a:t>
            </a:r>
          </a:p>
        </p:txBody>
      </p:sp>
    </p:spTree>
    <p:extLst>
      <p:ext uri="{BB962C8B-B14F-4D97-AF65-F5344CB8AC3E}">
        <p14:creationId xmlns:p14="http://schemas.microsoft.com/office/powerpoint/2010/main" val="3669475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356977"/>
            <a:ext cx="8229600" cy="430887"/>
          </a:xfrm>
        </p:spPr>
        <p:txBody>
          <a:bodyPr/>
          <a:lstStyle/>
          <a:p>
            <a:r>
              <a:rPr lang="en-GB" sz="28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734981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Digital technology revolution in arbitration</a:t>
            </a:r>
          </a:p>
          <a:p>
            <a:r>
              <a:rPr lang="en-GB" dirty="0"/>
              <a:t>Demand for use of digital technology in arbitration</a:t>
            </a:r>
          </a:p>
          <a:p>
            <a:r>
              <a:rPr lang="en-GB" dirty="0"/>
              <a:t>2020 update of LCIA Arbitration Rules – embracing digital technology</a:t>
            </a:r>
          </a:p>
          <a:p>
            <a:r>
              <a:rPr lang="en-GB" dirty="0"/>
              <a:t>Remote hearings in English courts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2FFAAF3-0C6D-409D-B217-4477E85747E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271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2404"/>
            <a:ext cx="8229600" cy="620315"/>
          </a:xfrm>
        </p:spPr>
        <p:txBody>
          <a:bodyPr/>
          <a:lstStyle/>
          <a:p>
            <a:r>
              <a:rPr lang="en-GB" dirty="0"/>
              <a:t>Digital Technology Revolution in Arbitration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2FFAAF3-0C6D-409D-B217-4477E85747E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47745" y="1549395"/>
            <a:ext cx="1730684" cy="64633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1400" b="1" dirty="0">
                <a:solidFill>
                  <a:schemeClr val="tx2"/>
                </a:solidFill>
                <a:latin typeface="+mj-lt"/>
              </a:rPr>
              <a:t>2019 W&amp;C and Queen Mary Arbitration Survey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29" y="1079828"/>
            <a:ext cx="6831111" cy="177281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29" y="2964691"/>
            <a:ext cx="6874626" cy="187196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91260" y="3489031"/>
            <a:ext cx="1730684" cy="64633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1400" b="1" dirty="0">
                <a:solidFill>
                  <a:schemeClr val="tx2"/>
                </a:solidFill>
                <a:latin typeface="+mj-lt"/>
              </a:rPr>
              <a:t>2021 W&amp;C and Queen Mary Arbitration Survey</a:t>
            </a:r>
          </a:p>
        </p:txBody>
      </p:sp>
    </p:spTree>
    <p:extLst>
      <p:ext uri="{BB962C8B-B14F-4D97-AF65-F5344CB8AC3E}">
        <p14:creationId xmlns:p14="http://schemas.microsoft.com/office/powerpoint/2010/main" val="658072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4402"/>
            <a:ext cx="8229600" cy="620315"/>
          </a:xfrm>
        </p:spPr>
        <p:txBody>
          <a:bodyPr/>
          <a:lstStyle/>
          <a:p>
            <a:r>
              <a:rPr lang="en-GB" dirty="0"/>
              <a:t>Demand for Use of Digital Technology in Arbitration (1)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2FFAAF3-0C6D-409D-B217-4477E85747E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968" y="961895"/>
            <a:ext cx="6989484" cy="377612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319852" y="4764447"/>
            <a:ext cx="1923000" cy="30777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1000" dirty="0">
                <a:latin typeface="+mj-lt"/>
              </a:rPr>
              <a:t>2021 W&amp;C and Queen Mary Arbitration Survey</a:t>
            </a:r>
          </a:p>
        </p:txBody>
      </p:sp>
      <p:sp>
        <p:nvSpPr>
          <p:cNvPr id="9" name="Oval 8"/>
          <p:cNvSpPr/>
          <p:nvPr/>
        </p:nvSpPr>
        <p:spPr>
          <a:xfrm>
            <a:off x="2438400" y="1465423"/>
            <a:ext cx="2355743" cy="2594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1751308" y="2635546"/>
            <a:ext cx="3047834" cy="2594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1746309" y="3347919"/>
            <a:ext cx="3047834" cy="2594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25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9666"/>
            <a:ext cx="8229600" cy="620315"/>
          </a:xfrm>
        </p:spPr>
        <p:txBody>
          <a:bodyPr/>
          <a:lstStyle/>
          <a:p>
            <a:r>
              <a:rPr lang="en-GB" dirty="0"/>
              <a:t>Demand for Use of Digital Technology in Arbitration (2)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2FFAAF3-0C6D-409D-B217-4477E85747E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319852" y="4764447"/>
            <a:ext cx="1923000" cy="30777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1000" dirty="0">
                <a:latin typeface="+mj-lt"/>
              </a:rPr>
              <a:t>2021 W&amp;C and Queen Mary Arbitration Survey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6402" y="925227"/>
            <a:ext cx="6865484" cy="3793054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2531058" y="2328308"/>
            <a:ext cx="994867" cy="2173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465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200" y="97892"/>
            <a:ext cx="8229600" cy="620315"/>
          </a:xfrm>
        </p:spPr>
        <p:txBody>
          <a:bodyPr/>
          <a:lstStyle/>
          <a:p>
            <a:r>
              <a:rPr lang="en-GB" dirty="0"/>
              <a:t>2020 Update of LCIA Arbitration Rules – Embracing Digital Technology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75200" y="1274598"/>
            <a:ext cx="8150400" cy="3087347"/>
          </a:xfrm>
        </p:spPr>
        <p:txBody>
          <a:bodyPr/>
          <a:lstStyle/>
          <a:p>
            <a:r>
              <a:rPr lang="en-GB" sz="1800" dirty="0"/>
              <a:t>2020 LCIA Arbitration Rules came into force on 1 October 2020 and apply to any LCIA arbitration commenced from that date.</a:t>
            </a:r>
            <a:endParaRPr lang="en-GB" altLang="en-US" sz="1800" b="1" dirty="0"/>
          </a:p>
          <a:p>
            <a:r>
              <a:rPr lang="en-GB" altLang="en-US" sz="1800" dirty="0"/>
              <a:t>Primacy of electronic communication, electronic awards and signatures (</a:t>
            </a:r>
            <a:r>
              <a:rPr lang="en-GB" altLang="en-US" sz="1800" b="1" dirty="0"/>
              <a:t>Article 4.1, Article 4.2 </a:t>
            </a:r>
            <a:r>
              <a:rPr lang="en-GB" altLang="en-US" sz="1800" dirty="0"/>
              <a:t>and </a:t>
            </a:r>
            <a:r>
              <a:rPr lang="en-GB" altLang="en-US" sz="1800" b="1" dirty="0"/>
              <a:t>Article 26.2</a:t>
            </a:r>
            <a:r>
              <a:rPr lang="en-GB" altLang="en-US" sz="1800" dirty="0"/>
              <a:t>). </a:t>
            </a:r>
          </a:p>
          <a:p>
            <a:r>
              <a:rPr lang="en-GB" altLang="en-US" sz="1800" b="1" dirty="0"/>
              <a:t>Article 19.2</a:t>
            </a:r>
            <a:r>
              <a:rPr lang="en-GB" altLang="en-US" sz="1800" dirty="0"/>
              <a:t>: “As to form, a hearing may take place in person, or virtually by conference call, videoconference or using other communications technology with participants in one or more geographical places (or in a combined form)”.</a:t>
            </a:r>
          </a:p>
          <a:p>
            <a:r>
              <a:rPr lang="en-GB" altLang="en-US" sz="1800" dirty="0"/>
              <a:t>Breadth of Article 19.2 affords flexibility to decide upon format of hearings and may insulate against attempts to challenge awards based on the format of hearing used.</a:t>
            </a:r>
          </a:p>
          <a:p>
            <a:endParaRPr lang="en-US" alt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2FFAAF3-0C6D-409D-B217-4477E85747E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29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982" y="532741"/>
            <a:ext cx="8229600" cy="620315"/>
          </a:xfrm>
        </p:spPr>
        <p:txBody>
          <a:bodyPr/>
          <a:lstStyle/>
          <a:p>
            <a:r>
              <a:rPr lang="en-GB" sz="2800" dirty="0"/>
              <a:t>Remote Hearings in English Courts (1)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2FFAAF3-0C6D-409D-B217-4477E85747E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75200" y="1274598"/>
            <a:ext cx="8150400" cy="3087347"/>
          </a:xfrm>
        </p:spPr>
        <p:txBody>
          <a:bodyPr/>
          <a:lstStyle/>
          <a:p>
            <a:r>
              <a:rPr lang="en-GB" sz="2200" b="1" dirty="0"/>
              <a:t>March 2018</a:t>
            </a:r>
            <a:r>
              <a:rPr lang="en-GB" sz="2200" dirty="0"/>
              <a:t>: first video hearing pilot launched in first tier tax tribunals in Birmingham and Manchester. </a:t>
            </a:r>
          </a:p>
          <a:p>
            <a:r>
              <a:rPr lang="en-GB" altLang="en-US" sz="2200" b="1" dirty="0"/>
              <a:t>December 2018</a:t>
            </a:r>
            <a:r>
              <a:rPr lang="en-GB" altLang="en-US" sz="2200" dirty="0"/>
              <a:t>: although most of hearings experienced technical difficulties, the pilot was declared a success.</a:t>
            </a:r>
          </a:p>
          <a:p>
            <a:r>
              <a:rPr lang="en-GB" altLang="en-US" sz="2200" b="1" dirty="0"/>
              <a:t>March 2020</a:t>
            </a:r>
            <a:r>
              <a:rPr lang="en-GB" altLang="en-US" sz="2200" dirty="0"/>
              <a:t>: COVID-19 pandemic led to radical and swift transition to remote technology, speeding up existing plans to digitise the courts.</a:t>
            </a:r>
          </a:p>
          <a:p>
            <a:r>
              <a:rPr lang="en-GB" altLang="en-US" sz="2200" b="1" dirty="0"/>
              <a:t>July 2020</a:t>
            </a:r>
            <a:r>
              <a:rPr lang="en-GB" altLang="en-US" sz="2200" dirty="0"/>
              <a:t>: the Government introduced specialised Cloud Video Platform.</a:t>
            </a: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2126828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806" y="901844"/>
            <a:ext cx="7292354" cy="4016492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2FFAAF3-0C6D-409D-B217-4477E85747E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95982" y="532741"/>
            <a:ext cx="8229600" cy="620315"/>
          </a:xfrm>
        </p:spPr>
        <p:txBody>
          <a:bodyPr/>
          <a:lstStyle/>
          <a:p>
            <a:r>
              <a:rPr lang="en-GB" sz="2800" dirty="0"/>
              <a:t>Remote Hearings in English Courts (2)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92736" y="4918336"/>
            <a:ext cx="2233955" cy="153888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GB" sz="1000" dirty="0">
                <a:latin typeface="+mj-lt"/>
              </a:rPr>
              <a:t>December 2021 Government Report</a:t>
            </a:r>
          </a:p>
        </p:txBody>
      </p:sp>
    </p:spTree>
    <p:extLst>
      <p:ext uri="{BB962C8B-B14F-4D97-AF65-F5344CB8AC3E}">
        <p14:creationId xmlns:p14="http://schemas.microsoft.com/office/powerpoint/2010/main" val="1912653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982" y="532741"/>
            <a:ext cx="8229600" cy="620315"/>
          </a:xfrm>
        </p:spPr>
        <p:txBody>
          <a:bodyPr/>
          <a:lstStyle/>
          <a:p>
            <a:r>
              <a:rPr lang="en-GB" sz="2800" dirty="0"/>
              <a:t>Remote Hearings in English Courts (3)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2FFAAF3-0C6D-409D-B217-4477E85747E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75200" y="1274598"/>
            <a:ext cx="8150400" cy="3087347"/>
          </a:xfrm>
        </p:spPr>
        <p:txBody>
          <a:bodyPr/>
          <a:lstStyle/>
          <a:p>
            <a:r>
              <a:rPr lang="en-GB" altLang="en-US" sz="2200" dirty="0"/>
              <a:t>Courts and tribunals are open for hearings and face coverings are not mandatory.</a:t>
            </a:r>
          </a:p>
          <a:p>
            <a:r>
              <a:rPr lang="en-GB" altLang="en-US" sz="2200" dirty="0"/>
              <a:t>Some shorter hearings (varies, 1 hour in King’s Bench Division, half a day in Commercial Court) usually take place remotely.</a:t>
            </a:r>
          </a:p>
          <a:p>
            <a:r>
              <a:rPr lang="en-GB" altLang="en-US" sz="2200" dirty="0"/>
              <a:t>Longer hearings are usually in person, unless there is particular reason to request a remote or hybrid hearing.</a:t>
            </a:r>
          </a:p>
          <a:p>
            <a:r>
              <a:rPr lang="en-GB" altLang="en-US" sz="2200" dirty="0"/>
              <a:t>Ultimately, the decision as to whether a hearing will take place remotely or be a hybrid hearing is for </a:t>
            </a:r>
            <a:r>
              <a:rPr lang="en-GB" altLang="en-US" sz="2200"/>
              <a:t>the judge. </a:t>
            </a: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3388628754"/>
      </p:ext>
    </p:extLst>
  </p:cSld>
  <p:clrMapOvr>
    <a:masterClrMapping/>
  </p:clrMapOvr>
</p:sld>
</file>

<file path=ppt/theme/theme1.xml><?xml version="1.0" encoding="utf-8"?>
<a:theme xmlns:a="http://schemas.openxmlformats.org/drawingml/2006/main" name="W&amp;C Standard">
  <a:themeElements>
    <a:clrScheme name="White &amp; Case Office Colors">
      <a:dk1>
        <a:sysClr val="windowText" lastClr="000000"/>
      </a:dk1>
      <a:lt1>
        <a:sysClr val="window" lastClr="FFFFFF"/>
      </a:lt1>
      <a:dk2>
        <a:srgbClr val="00A5D9"/>
      </a:dk2>
      <a:lt2>
        <a:srgbClr val="D2D2D2"/>
      </a:lt2>
      <a:accent1>
        <a:srgbClr val="00A5D9"/>
      </a:accent1>
      <a:accent2>
        <a:srgbClr val="D2D2D2"/>
      </a:accent2>
      <a:accent3>
        <a:srgbClr val="3CC5E3"/>
      </a:accent3>
      <a:accent4>
        <a:srgbClr val="A8A8A8"/>
      </a:accent4>
      <a:accent5>
        <a:srgbClr val="CEE7F3"/>
      </a:accent5>
      <a:accent6>
        <a:srgbClr val="585858"/>
      </a:accent6>
      <a:hlink>
        <a:srgbClr val="0563C1"/>
      </a:hlink>
      <a:folHlink>
        <a:srgbClr val="954F72"/>
      </a:folHlink>
    </a:clrScheme>
    <a:fontScheme name="Whitecase Offic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lIns="0" tIns="0" rIns="0" bIns="0"/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W&amp;C Standard" id="{041804A2-85F8-496A-B7A5-916712F4C03A}" vid="{5561911B-073A-4EE8-8056-99637B18F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427</Words>
  <Application>Microsoft Macintosh PowerPoint</Application>
  <PresentationFormat>On-screen Show (16:9)</PresentationFormat>
  <Paragraphs>58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W&amp;C Standard</vt:lpstr>
      <vt:lpstr>Digital Dispute Resolution in England and Wales</vt:lpstr>
      <vt:lpstr>Introduction</vt:lpstr>
      <vt:lpstr>Digital Technology Revolution in Arbitration</vt:lpstr>
      <vt:lpstr>Demand for Use of Digital Technology in Arbitration (1)</vt:lpstr>
      <vt:lpstr>Demand for Use of Digital Technology in Arbitration (2)</vt:lpstr>
      <vt:lpstr>2020 Update of LCIA Arbitration Rules – Embracing Digital Technology</vt:lpstr>
      <vt:lpstr>Remote Hearings in English Courts (1)</vt:lpstr>
      <vt:lpstr>Remote Hearings in English Courts (2)</vt:lpstr>
      <vt:lpstr>Remote Hearings in English Courts (3)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Dispute Resolution in England and Wales</dc:title>
  <cp:lastModifiedBy>Microsoft Office User</cp:lastModifiedBy>
  <cp:revision>1</cp:revision>
  <cp:lastPrinted>1900-01-01T00:00:00Z</cp:lastPrinted>
  <dcterms:created xsi:type="dcterms:W3CDTF">1900-01-01T00:00:00Z</dcterms:created>
  <dcterms:modified xsi:type="dcterms:W3CDTF">2022-11-01T06:44:03Z</dcterms:modified>
</cp:coreProperties>
</file>